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type="screen16x9" cy="5143500" cx="9144000"/>
  <p:notesSz cx="9144000" cy="51435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D6911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3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tableStyles" Target="tableStyles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03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4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024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025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9026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9027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150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2" name="Holder 3"/>
          <p:cNvSpPr>
            <a:spLocks noGrp="1"/>
          </p:cNvSpPr>
          <p:nvPr>
            <p:ph type="body" idx="1"/>
          </p:nvPr>
        </p:nvSpPr>
        <p:spPr/>
        <p:txBody>
          <a:bodyPr bIns="0" lIns="0" rIns="0" tIns="0"/>
          <a:lstStyle>
            <a:lvl1pPr>
              <a:defRPr b="0" sz="1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3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4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8585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4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150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9029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030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031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9032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9033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150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779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80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8781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8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8599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217736" y="809583"/>
            <a:ext cx="8708527" cy="2540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150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638677" y="1432917"/>
            <a:ext cx="7866645" cy="221996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1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4/25/2023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/>
        </p:spPr>
        <p:txBody>
          <a:bodyPr bIns="0" lIns="0" rIns="0" tIns="0" wrap="square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6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7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8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39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8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6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7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hyperlink" Target="mailto:abc@sunstoneeduversity.org" TargetMode="External"/><Relationship Id="rId4" Type="http://schemas.openxmlformats.org/officeDocument/2006/relationships/slideLayout" Target="../slideLayouts/slideLayout5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8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29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1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34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5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5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object 2"/>
          <p:cNvGrpSpPr/>
          <p:nvPr/>
        </p:nvGrpSpPr>
        <p:grpSpPr>
          <a:xfrm>
            <a:off x="0" y="4140"/>
            <a:ext cx="9144000" cy="5135245"/>
            <a:chOff x="0" y="4140"/>
            <a:chExt cx="9144000" cy="5135245"/>
          </a:xfrm>
        </p:grpSpPr>
        <p:pic>
          <p:nvPicPr>
            <p:cNvPr id="209715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4140"/>
              <a:ext cx="9143999" cy="5135216"/>
            </a:xfrm>
            <a:prstGeom prst="rect"/>
          </p:spPr>
        </p:pic>
        <p:sp>
          <p:nvSpPr>
            <p:cNvPr id="1048586" name="object 4"/>
            <p:cNvSpPr/>
            <p:nvPr/>
          </p:nvSpPr>
          <p:spPr>
            <a:xfrm>
              <a:off x="343813" y="2643051"/>
              <a:ext cx="527050" cy="0"/>
            </a:xfrm>
            <a:custGeom>
              <a:avLst/>
              <a:ahLst/>
              <a:rect l="l" t="t" r="r" b="b"/>
              <a:pathLst>
                <a:path w="527050">
                  <a:moveTo>
                    <a:pt x="0" y="0"/>
                  </a:moveTo>
                  <a:lnTo>
                    <a:pt x="527042" y="0"/>
                  </a:lnTo>
                </a:path>
              </a:pathLst>
            </a:custGeom>
            <a:ln w="28574">
              <a:solidFill>
                <a:srgbClr val="22366A"/>
              </a:solidFill>
            </a:ln>
          </p:spPr>
          <p:txBody>
            <a:bodyPr bIns="0" lIns="0" rIns="0" rtlCol="0" tIns="0" wrap="square"/>
            <a:p/>
          </p:txBody>
        </p:sp>
      </p:grpSp>
      <p:sp>
        <p:nvSpPr>
          <p:cNvPr id="1048587" name="object 5"/>
          <p:cNvSpPr txBox="1">
            <a:spLocks noGrp="1"/>
          </p:cNvSpPr>
          <p:nvPr>
            <p:ph type="title"/>
          </p:nvPr>
        </p:nvSpPr>
        <p:spPr>
          <a:xfrm>
            <a:off x="334274" y="1606539"/>
            <a:ext cx="3964940" cy="6350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0" dirty="0" sz="2000" spc="335">
                <a:solidFill>
                  <a:srgbClr val="1B366E"/>
                </a:solidFill>
                <a:latin typeface="Trebuchet MS"/>
                <a:cs typeface="Trebuchet MS"/>
              </a:rPr>
              <a:t>M</a:t>
            </a:r>
            <a:r>
              <a:rPr b="0" dirty="0" sz="2000" spc="60">
                <a:solidFill>
                  <a:srgbClr val="1B366E"/>
                </a:solidFill>
                <a:latin typeface="Trebuchet MS"/>
                <a:cs typeface="Trebuchet MS"/>
              </a:rPr>
              <a:t>od</a:t>
            </a:r>
            <a:r>
              <a:rPr b="0" dirty="0" sz="2000" spc="75">
                <a:solidFill>
                  <a:srgbClr val="1B366E"/>
                </a:solidFill>
                <a:latin typeface="Trebuchet MS"/>
                <a:cs typeface="Trebuchet MS"/>
              </a:rPr>
              <a:t>u</a:t>
            </a:r>
            <a:r>
              <a:rPr b="0" dirty="0" sz="2000" spc="-35">
                <a:solidFill>
                  <a:srgbClr val="1B366E"/>
                </a:solidFill>
                <a:latin typeface="Trebuchet MS"/>
                <a:cs typeface="Trebuchet MS"/>
              </a:rPr>
              <a:t>l</a:t>
            </a:r>
            <a:r>
              <a:rPr b="0" dirty="0" sz="2000" spc="4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b="0" dirty="0" sz="2000" spc="-13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 spc="-50">
                <a:solidFill>
                  <a:srgbClr val="1B366E"/>
                </a:solidFill>
                <a:latin typeface="Trebuchet MS"/>
                <a:cs typeface="Trebuchet MS"/>
              </a:rPr>
              <a:t>4</a:t>
            </a:r>
            <a:r>
              <a:rPr b="0" dirty="0" sz="2000" spc="-35">
                <a:solidFill>
                  <a:srgbClr val="1B366E"/>
                </a:solidFill>
                <a:latin typeface="Trebuchet MS"/>
                <a:cs typeface="Trebuchet MS"/>
              </a:rPr>
              <a:t>:</a:t>
            </a:r>
            <a:r>
              <a:rPr b="0" dirty="0" sz="2000" spc="-13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 spc="114">
                <a:solidFill>
                  <a:srgbClr val="1B366E"/>
                </a:solidFill>
                <a:latin typeface="Trebuchet MS"/>
                <a:cs typeface="Trebuchet MS"/>
              </a:rPr>
              <a:t>Ba</a:t>
            </a:r>
            <a:r>
              <a:rPr b="0" dirty="0" sz="2000" spc="95">
                <a:solidFill>
                  <a:srgbClr val="1B366E"/>
                </a:solidFill>
                <a:latin typeface="Trebuchet MS"/>
                <a:cs typeface="Trebuchet MS"/>
              </a:rPr>
              <a:t>c</a:t>
            </a:r>
            <a:r>
              <a:rPr b="0" dirty="0" sz="2000" spc="110">
                <a:solidFill>
                  <a:srgbClr val="1B366E"/>
                </a:solidFill>
                <a:latin typeface="Trebuchet MS"/>
                <a:cs typeface="Trebuchet MS"/>
              </a:rPr>
              <a:t>k</a:t>
            </a:r>
            <a:r>
              <a:rPr b="0" dirty="0" sz="2000" spc="-12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 spc="14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b="0" dirty="0" sz="2000" spc="70">
                <a:solidFill>
                  <a:srgbClr val="1B366E"/>
                </a:solidFill>
                <a:latin typeface="Trebuchet MS"/>
                <a:cs typeface="Trebuchet MS"/>
              </a:rPr>
              <a:t>nd</a:t>
            </a:r>
            <a:r>
              <a:rPr b="0" dirty="0" sz="2000" spc="-12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 spc="100">
                <a:solidFill>
                  <a:srgbClr val="1B366E"/>
                </a:solidFill>
                <a:latin typeface="Trebuchet MS"/>
                <a:cs typeface="Trebuchet MS"/>
              </a:rPr>
              <a:t>D</a:t>
            </a:r>
            <a:r>
              <a:rPr b="0" dirty="0" sz="2000" spc="75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b="0" dirty="0" sz="2000" spc="5">
                <a:solidFill>
                  <a:srgbClr val="1B366E"/>
                </a:solidFill>
                <a:latin typeface="Trebuchet MS"/>
                <a:cs typeface="Trebuchet MS"/>
              </a:rPr>
              <a:t>v</a:t>
            </a:r>
            <a:r>
              <a:rPr b="0" dirty="0" sz="2000" spc="30">
                <a:solidFill>
                  <a:srgbClr val="1B366E"/>
                </a:solidFill>
                <a:latin typeface="Trebuchet MS"/>
                <a:cs typeface="Trebuchet MS"/>
              </a:rPr>
              <a:t>e</a:t>
            </a:r>
            <a:r>
              <a:rPr b="0" dirty="0" sz="2000" spc="-35">
                <a:solidFill>
                  <a:srgbClr val="1B366E"/>
                </a:solidFill>
                <a:latin typeface="Trebuchet MS"/>
                <a:cs typeface="Trebuchet MS"/>
              </a:rPr>
              <a:t>l</a:t>
            </a:r>
            <a:r>
              <a:rPr b="0" dirty="0" sz="2000" spc="55">
                <a:solidFill>
                  <a:srgbClr val="1B366E"/>
                </a:solidFill>
                <a:latin typeface="Trebuchet MS"/>
                <a:cs typeface="Trebuchet MS"/>
              </a:rPr>
              <a:t>opme</a:t>
            </a:r>
            <a:r>
              <a:rPr b="0" dirty="0" sz="2000" spc="10">
                <a:solidFill>
                  <a:srgbClr val="1B366E"/>
                </a:solidFill>
                <a:latin typeface="Trebuchet MS"/>
                <a:cs typeface="Trebuchet MS"/>
              </a:rPr>
              <a:t>n</a:t>
            </a:r>
            <a:r>
              <a:rPr b="0" dirty="0" sz="2000" spc="-15">
                <a:solidFill>
                  <a:srgbClr val="1B366E"/>
                </a:solidFill>
                <a:latin typeface="Trebuchet MS"/>
                <a:cs typeface="Trebuchet MS"/>
              </a:rPr>
              <a:t>t  </a:t>
            </a:r>
            <a:r>
              <a:rPr b="0" dirty="0" sz="2000" spc="65">
                <a:solidFill>
                  <a:srgbClr val="1B366E"/>
                </a:solidFill>
                <a:latin typeface="Trebuchet MS"/>
                <a:cs typeface="Trebuchet MS"/>
              </a:rPr>
              <a:t>Frameworks</a:t>
            </a:r>
            <a:r>
              <a:rPr b="0" dirty="0" sz="2000" spc="-130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>
                <a:solidFill>
                  <a:srgbClr val="1B366E"/>
                </a:solidFill>
                <a:latin typeface="Trebuchet MS"/>
                <a:cs typeface="Trebuchet MS"/>
              </a:rPr>
              <a:t>&amp;</a:t>
            </a:r>
            <a:r>
              <a:rPr b="0" dirty="0" sz="2000" spc="-125">
                <a:solidFill>
                  <a:srgbClr val="1B366E"/>
                </a:solidFill>
                <a:latin typeface="Trebuchet MS"/>
                <a:cs typeface="Trebuchet MS"/>
              </a:rPr>
              <a:t> </a:t>
            </a:r>
            <a:r>
              <a:rPr b="0" dirty="0" sz="2000" spc="35">
                <a:solidFill>
                  <a:srgbClr val="1B366E"/>
                </a:solidFill>
                <a:latin typeface="Trebuchet MS"/>
                <a:cs typeface="Trebuchet MS"/>
              </a:rPr>
              <a:t>Tools</a:t>
            </a:r>
            <a:endParaRPr dirty="0" sz="2000">
              <a:latin typeface="Trebuchet MS"/>
              <a:cs typeface="Trebuchet MS"/>
            </a:endParaRPr>
          </a:p>
        </p:txBody>
      </p:sp>
      <p:sp>
        <p:nvSpPr>
          <p:cNvPr id="1048588" name="object 6"/>
          <p:cNvSpPr txBox="1"/>
          <p:nvPr/>
        </p:nvSpPr>
        <p:spPr>
          <a:xfrm>
            <a:off x="334279" y="2779595"/>
            <a:ext cx="2731135" cy="3302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2000" spc="100">
                <a:solidFill>
                  <a:srgbClr val="223668"/>
                </a:solidFill>
                <a:latin typeface="Trebuchet MS"/>
                <a:cs typeface="Trebuchet MS"/>
              </a:rPr>
              <a:t>Ba</a:t>
            </a:r>
            <a:r>
              <a:rPr b="1" dirty="0" sz="2000" spc="85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b="1" dirty="0" sz="2000" spc="5">
                <a:solidFill>
                  <a:srgbClr val="223668"/>
                </a:solidFill>
                <a:latin typeface="Trebuchet MS"/>
                <a:cs typeface="Trebuchet MS"/>
              </a:rPr>
              <a:t>k</a:t>
            </a:r>
            <a:r>
              <a:rPr b="1" dirty="0" sz="2000" spc="15">
                <a:solidFill>
                  <a:srgbClr val="223668"/>
                </a:solidFill>
                <a:latin typeface="Trebuchet MS"/>
                <a:cs typeface="Trebuchet MS"/>
              </a:rPr>
              <a:t>en</a:t>
            </a:r>
            <a:r>
              <a:rPr b="1" dirty="0" sz="2000" spc="20">
                <a:solidFill>
                  <a:srgbClr val="223668"/>
                </a:solidFill>
                <a:latin typeface="Trebuchet MS"/>
                <a:cs typeface="Trebuchet MS"/>
              </a:rPr>
              <a:t>d</a:t>
            </a:r>
            <a:r>
              <a:rPr b="1" dirty="0" sz="2000" spc="-155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2000" spc="80">
                <a:solidFill>
                  <a:srgbClr val="223668"/>
                </a:solidFill>
                <a:latin typeface="Trebuchet MS"/>
                <a:cs typeface="Trebuchet MS"/>
              </a:rPr>
              <a:t>D</a:t>
            </a:r>
            <a:r>
              <a:rPr b="1" dirty="0" sz="2000" spc="4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2000" spc="-5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b="1" dirty="0" sz="2000" spc="4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2000" spc="-45">
                <a:solidFill>
                  <a:srgbClr val="223668"/>
                </a:solidFill>
                <a:latin typeface="Trebuchet MS"/>
                <a:cs typeface="Trebuchet MS"/>
              </a:rPr>
              <a:t>l</a:t>
            </a:r>
            <a:r>
              <a:rPr b="1" dirty="0" sz="2000" spc="25">
                <a:solidFill>
                  <a:srgbClr val="223668"/>
                </a:solidFill>
                <a:latin typeface="Trebuchet MS"/>
                <a:cs typeface="Trebuchet MS"/>
              </a:rPr>
              <a:t>opme</a:t>
            </a:r>
            <a:r>
              <a:rPr b="1" dirty="0" sz="2000" spc="-10">
                <a:solidFill>
                  <a:srgbClr val="223668"/>
                </a:solidFill>
                <a:latin typeface="Trebuchet MS"/>
                <a:cs typeface="Trebuchet MS"/>
              </a:rPr>
              <a:t>n</a:t>
            </a:r>
            <a:r>
              <a:rPr b="1" dirty="0" sz="2000" spc="4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48589" name="TextBox 8"/>
          <p:cNvSpPr txBox="1"/>
          <p:nvPr/>
        </p:nvSpPr>
        <p:spPr>
          <a:xfrm>
            <a:off x="275426" y="3246338"/>
            <a:ext cx="2438400" cy="11582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>
                <a:solidFill>
                  <a:srgbClr val="FF0000"/>
                </a:solidFill>
              </a:rPr>
              <a:t>Name :</a:t>
            </a:r>
            <a:r>
              <a:rPr dirty="0" lang="en-US">
                <a:solidFill>
                  <a:srgbClr val="FF0000"/>
                </a:solidFill>
              </a:rPr>
              <a:t> </a:t>
            </a:r>
            <a:r>
              <a:rPr dirty="0" lang="en-IN" err="1">
                <a:solidFill>
                  <a:srgbClr val="FF0000"/>
                </a:solidFill>
              </a:rPr>
              <a:t>Jeevasakthi.S</a:t>
            </a:r>
            <a:endParaRPr dirty="0" lang="en-IN">
              <a:solidFill>
                <a:srgbClr val="FF0000"/>
              </a:solidFill>
            </a:endParaRPr>
          </a:p>
          <a:p>
            <a:r>
              <a:rPr dirty="0" lang="en-IN">
                <a:solidFill>
                  <a:srgbClr val="FF0000"/>
                </a:solidFill>
              </a:rPr>
              <a:t>ID        </a:t>
            </a:r>
            <a:r>
              <a:rPr dirty="0" lang="en-US">
                <a:solidFill>
                  <a:srgbClr val="FF0000"/>
                </a:solidFill>
              </a:rPr>
              <a:t> </a:t>
            </a:r>
            <a:r>
              <a:rPr dirty="0" lang="en-IN">
                <a:solidFill>
                  <a:srgbClr val="FF0000"/>
                </a:solidFill>
              </a:rPr>
              <a:t>:</a:t>
            </a:r>
            <a:r>
              <a:rPr dirty="0" lang="en-US">
                <a:solidFill>
                  <a:srgbClr val="FF0000"/>
                </a:solidFill>
              </a:rPr>
              <a:t> </a:t>
            </a:r>
            <a:r>
              <a:rPr dirty="0" lang="en-IN">
                <a:solidFill>
                  <a:srgbClr val="FF0000"/>
                </a:solidFill>
              </a:rPr>
              <a:t>2113a506</a:t>
            </a:r>
            <a:r>
              <a:rPr dirty="0" lang="en-US">
                <a:solidFill>
                  <a:srgbClr val="FF0000"/>
                </a:solidFill>
              </a:rPr>
              <a:t>7</a:t>
            </a:r>
            <a:endParaRPr altLang="en-US" lang="zh-CN"/>
          </a:p>
          <a:p>
            <a:r>
              <a:rPr dirty="0" lang="en-IN">
                <a:solidFill>
                  <a:srgbClr val="FF0000"/>
                </a:solidFill>
              </a:rPr>
              <a:t>Batch  :</a:t>
            </a:r>
            <a:r>
              <a:rPr dirty="0" lang="en-US">
                <a:solidFill>
                  <a:srgbClr val="FF0000"/>
                </a:solidFill>
              </a:rPr>
              <a:t> </a:t>
            </a:r>
            <a:r>
              <a:rPr dirty="0" lang="en-IN">
                <a:solidFill>
                  <a:srgbClr val="FF0000"/>
                </a:solidFill>
              </a:rPr>
              <a:t>A50</a:t>
            </a:r>
            <a:endParaRPr altLang="en-US" lang="zh-CN"/>
          </a:p>
          <a:p>
            <a:endParaRPr dirty="0"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7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3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31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ah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2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>
                <a:solidFill>
                  <a:srgbClr val="822836"/>
                </a:solidFill>
              </a:rPr>
              <a:t>H</a:t>
            </a:r>
            <a:r>
              <a:rPr dirty="0" spc="5">
                <a:solidFill>
                  <a:srgbClr val="822836"/>
                </a:solidFill>
              </a:rPr>
              <a:t>o</a:t>
            </a:r>
            <a:r>
              <a:rPr dirty="0" spc="30">
                <a:solidFill>
                  <a:srgbClr val="822836"/>
                </a:solidFill>
              </a:rPr>
              <a:t>w</a:t>
            </a:r>
            <a:r>
              <a:rPr dirty="0" spc="-130">
                <a:solidFill>
                  <a:srgbClr val="822836"/>
                </a:solidFill>
              </a:rPr>
              <a:t> </a:t>
            </a:r>
            <a:r>
              <a:rPr dirty="0" spc="30">
                <a:solidFill>
                  <a:srgbClr val="822836"/>
                </a:solidFill>
              </a:rPr>
              <a:t>doe</a:t>
            </a:r>
            <a:r>
              <a:rPr dirty="0" spc="160">
                <a:solidFill>
                  <a:srgbClr val="822836"/>
                </a:solidFill>
              </a:rPr>
              <a:t>s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w</a:t>
            </a:r>
            <a:r>
              <a:rPr dirty="0" spc="20">
                <a:solidFill>
                  <a:srgbClr val="822836"/>
                </a:solidFill>
              </a:rPr>
              <a:t>ork</a:t>
            </a:r>
            <a:r>
              <a:rPr dirty="0" spc="16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1048633" name="object 7"/>
          <p:cNvSpPr txBox="1"/>
          <p:nvPr/>
        </p:nvSpPr>
        <p:spPr>
          <a:xfrm>
            <a:off x="234749" y="730144"/>
            <a:ext cx="6948170" cy="3072130"/>
          </a:xfrm>
          <a:prstGeom prst="rect"/>
        </p:spPr>
        <p:txBody>
          <a:bodyPr bIns="0" lIns="0" rIns="0" rtlCol="0" tIns="6350" vert="horz" wrap="square">
            <a:spAutoFit/>
          </a:bodyPr>
          <a:p>
            <a:pPr indent="-260350" marL="272415" marR="29083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2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submit,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list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ﬂights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appear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details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availability,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timings,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price,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details.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how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did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happen?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because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1270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-20">
                <a:latin typeface="Trebuchet MS"/>
                <a:cs typeface="Trebuchet MS"/>
              </a:rPr>
              <a:t>To </a:t>
            </a:r>
            <a:r>
              <a:rPr dirty="0" sz="1200" spc="10">
                <a:latin typeface="Trebuchet MS"/>
                <a:cs typeface="Trebuchet MS"/>
              </a:rPr>
              <a:t>provide </a:t>
            </a:r>
            <a:r>
              <a:rPr dirty="0" sz="1200" spc="60">
                <a:latin typeface="Trebuchet MS"/>
                <a:cs typeface="Trebuchet MS"/>
              </a:rPr>
              <a:t>such </a:t>
            </a:r>
            <a:r>
              <a:rPr dirty="0" sz="1200" spc="20">
                <a:latin typeface="Trebuchet MS"/>
                <a:cs typeface="Trebuchet MS"/>
              </a:rPr>
              <a:t>accurate </a:t>
            </a:r>
            <a:r>
              <a:rPr dirty="0" sz="1200" spc="-20">
                <a:latin typeface="Trebuchet MS"/>
                <a:cs typeface="Trebuchet MS"/>
              </a:rPr>
              <a:t>data,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platform </a:t>
            </a:r>
            <a:r>
              <a:rPr dirty="0" sz="1200" spc="70">
                <a:latin typeface="Trebuchet MS"/>
                <a:cs typeface="Trebuchet MS"/>
              </a:rPr>
              <a:t>sends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request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website </a:t>
            </a:r>
            <a:r>
              <a:rPr dirty="0" sz="1200" spc="75">
                <a:latin typeface="Trebuchet MS"/>
                <a:cs typeface="Trebuchet MS"/>
              </a:rPr>
              <a:t>so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access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get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relevant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through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website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responds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</a:t>
            </a:r>
            <a:r>
              <a:rPr dirty="0" sz="1200" spc="10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-35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vi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t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-30">
                <a:latin typeface="Trebuchet MS"/>
                <a:cs typeface="Trebuchet MS"/>
              </a:rPr>
              <a:t>orm.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508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>
                <a:latin typeface="Trebuchet MS"/>
                <a:cs typeface="Trebuchet MS"/>
              </a:rPr>
              <a:t>Here,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acts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intermediate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streamlines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sharing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process.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hand,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airline </a:t>
            </a:r>
            <a:r>
              <a:rPr dirty="0" sz="1200" spc="20">
                <a:latin typeface="Trebuchet MS"/>
                <a:cs typeface="Trebuchet MS"/>
              </a:rPr>
              <a:t>website </a:t>
            </a:r>
            <a:r>
              <a:rPr dirty="0" sz="1200" spc="35">
                <a:latin typeface="Trebuchet MS"/>
                <a:cs typeface="Trebuchet MS"/>
              </a:rPr>
              <a:t>and ﬂight </a:t>
            </a:r>
            <a:r>
              <a:rPr dirty="0" sz="1200" spc="40">
                <a:latin typeface="Trebuchet MS"/>
                <a:cs typeface="Trebuchet MS"/>
              </a:rPr>
              <a:t>booking </a:t>
            </a:r>
            <a:r>
              <a:rPr dirty="0" sz="1200" spc="5">
                <a:latin typeface="Trebuchet MS"/>
                <a:cs typeface="Trebuchet MS"/>
              </a:rPr>
              <a:t>platform </a:t>
            </a:r>
            <a:r>
              <a:rPr dirty="0" sz="1200" spc="15">
                <a:latin typeface="Trebuchet MS"/>
                <a:cs typeface="Trebuchet MS"/>
              </a:rPr>
              <a:t>act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endpoints. </a:t>
            </a:r>
            <a:r>
              <a:rPr dirty="0" sz="1200" spc="50">
                <a:latin typeface="Trebuchet MS"/>
                <a:cs typeface="Trebuchet MS"/>
              </a:rPr>
              <a:t>When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50">
                <a:latin typeface="Trebuchet MS"/>
                <a:cs typeface="Trebuchet MS"/>
              </a:rPr>
              <a:t>comes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communicating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endpoints,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namely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works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ways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SOAP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80010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-5">
                <a:latin typeface="Trebuchet MS"/>
                <a:cs typeface="Trebuchet MS"/>
              </a:rPr>
              <a:t>Now,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understood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working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APIs,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let’s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basic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terminologies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6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34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3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71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37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72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938" name="object 6"/>
          <p:cNvSpPr txBox="1"/>
          <p:nvPr/>
        </p:nvSpPr>
        <p:spPr>
          <a:xfrm>
            <a:off x="208757" y="243239"/>
            <a:ext cx="6418580" cy="33553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latin typeface="Trebuchet MS"/>
                <a:cs typeface="Trebuchet MS"/>
              </a:rPr>
              <a:t>4.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Print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female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employees.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-119380" marL="131445">
              <a:lnSpc>
                <a:spcPct val="100000"/>
              </a:lnSpc>
              <a:buChar char="&gt;"/>
              <a:tabLst>
                <a:tab algn="l" pos="132080"/>
              </a:tabLst>
            </a:pP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femaleEmp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db.employee_data.ﬁnd(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gender: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“female”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 marL="12700" marR="3475354">
              <a:lnSpc>
                <a:spcPct val="304200"/>
              </a:lnSpc>
            </a:pP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(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0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5">
                <a:latin typeface="Trebuchet MS"/>
                <a:cs typeface="Trebuchet MS"/>
              </a:rPr>
              <a:t>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&lt;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25">
                <a:latin typeface="Trebuchet MS"/>
                <a:cs typeface="Trebuchet MS"/>
              </a:rPr>
              <a:t>ema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8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mp.</a:t>
            </a:r>
            <a:r>
              <a:rPr dirty="0" sz="1200" spc="-15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55">
                <a:latin typeface="Trebuchet MS"/>
                <a:cs typeface="Trebuchet MS"/>
              </a:rPr>
              <a:t>t()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5">
                <a:latin typeface="Trebuchet MS"/>
                <a:cs typeface="Trebuchet MS"/>
              </a:rPr>
              <a:t>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i++){  </a:t>
            </a:r>
            <a:r>
              <a:rPr dirty="0" sz="1200" spc="-5">
                <a:latin typeface="Trebuchet MS"/>
                <a:cs typeface="Trebuchet MS"/>
              </a:rPr>
              <a:t>pr</a:t>
            </a:r>
            <a:r>
              <a:rPr dirty="0" sz="1200" spc="5">
                <a:latin typeface="Trebuchet MS"/>
                <a:cs typeface="Trebuchet MS"/>
              </a:rPr>
              <a:t>in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(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25">
                <a:latin typeface="Trebuchet MS"/>
                <a:cs typeface="Trebuchet MS"/>
              </a:rPr>
              <a:t>ema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85">
                <a:latin typeface="Trebuchet MS"/>
                <a:cs typeface="Trebuchet MS"/>
              </a:rPr>
              <a:t>E</a:t>
            </a:r>
            <a:r>
              <a:rPr dirty="0" sz="1200" spc="-35">
                <a:latin typeface="Trebuchet MS"/>
                <a:cs typeface="Trebuchet MS"/>
              </a:rPr>
              <a:t>mp[i].</a:t>
            </a:r>
            <a:r>
              <a:rPr dirty="0" sz="1200" spc="-50">
                <a:latin typeface="Trebuchet MS"/>
                <a:cs typeface="Trebuchet MS"/>
              </a:rPr>
              <a:t>n</a:t>
            </a:r>
            <a:r>
              <a:rPr dirty="0" sz="1200" spc="35">
                <a:latin typeface="Trebuchet MS"/>
                <a:cs typeface="Trebuchet MS"/>
              </a:rPr>
              <a:t>am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7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indent="-118745" marL="130810">
              <a:lnSpc>
                <a:spcPct val="100000"/>
              </a:lnSpc>
              <a:buChar char="&gt;"/>
              <a:tabLst>
                <a:tab algn="l" pos="131445"/>
              </a:tabLst>
            </a:pPr>
            <a:r>
              <a:rPr dirty="0" sz="1200">
                <a:latin typeface="Trebuchet MS"/>
                <a:cs typeface="Trebuchet MS"/>
              </a:rPr>
              <a:t>db.employee_data.ﬁnd(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gender: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"female"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_id:0,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name:1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Note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1st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solution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prints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names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while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2nd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prints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Object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Format.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7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39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40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41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424624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80"/>
              <a:t>M</a:t>
            </a:r>
            <a:r>
              <a:rPr dirty="0" spc="45"/>
              <a:t>anua</a:t>
            </a:r>
            <a:r>
              <a:rPr dirty="0" spc="25"/>
              <a:t>l</a:t>
            </a:r>
            <a:r>
              <a:rPr dirty="0" spc="-110"/>
              <a:t> </a:t>
            </a:r>
            <a:r>
              <a:rPr dirty="0" spc="140"/>
              <a:t>A</a:t>
            </a:r>
            <a:r>
              <a:rPr dirty="0" spc="20"/>
              <a:t>uthe</a:t>
            </a:r>
            <a:r>
              <a:rPr dirty="0" spc="-5"/>
              <a:t>n</a:t>
            </a:r>
            <a:r>
              <a:rPr dirty="0" spc="15"/>
              <a:t>ti</a:t>
            </a:r>
            <a:r>
              <a:rPr dirty="0" spc="20"/>
              <a:t>c</a:t>
            </a:r>
            <a:r>
              <a:rPr dirty="0" spc="35"/>
              <a:t>a</a:t>
            </a:r>
            <a:r>
              <a:rPr dirty="0" spc="5"/>
              <a:t>tio</a:t>
            </a:r>
            <a:r>
              <a:rPr dirty="0" spc="15"/>
              <a:t>n</a:t>
            </a:r>
            <a:r>
              <a:rPr dirty="0" spc="-110"/>
              <a:t> </a:t>
            </a:r>
            <a:r>
              <a:rPr dirty="0" spc="45"/>
              <a:t>usi</a:t>
            </a:r>
            <a:r>
              <a:rPr dirty="0" spc="114"/>
              <a:t>ng</a:t>
            </a:r>
            <a:r>
              <a:rPr dirty="0" spc="-110"/>
              <a:t> </a:t>
            </a:r>
            <a:r>
              <a:rPr dirty="0" spc="-15"/>
              <a:t>J</a:t>
            </a:r>
            <a:r>
              <a:rPr dirty="0" spc="25"/>
              <a:t>W</a:t>
            </a:r>
            <a:r>
              <a:rPr dirty="0" spc="-110"/>
              <a:t>T</a:t>
            </a:r>
            <a:r>
              <a:rPr dirty="0" spc="-130"/>
              <a:t>,</a:t>
            </a:r>
            <a:r>
              <a:rPr dirty="0" spc="-114"/>
              <a:t> </a:t>
            </a:r>
            <a:r>
              <a:rPr dirty="0" spc="90"/>
              <a:t>P</a:t>
            </a:r>
            <a:r>
              <a:rPr dirty="0" spc="55"/>
              <a:t>a</a:t>
            </a:r>
            <a:r>
              <a:rPr dirty="0" spc="155"/>
              <a:t>s</a:t>
            </a:r>
            <a:r>
              <a:rPr dirty="0" spc="60"/>
              <a:t>spo</a:t>
            </a:r>
            <a:r>
              <a:rPr dirty="0" spc="40"/>
              <a:t>r</a:t>
            </a:r>
            <a:r>
              <a:rPr dirty="0" spc="-20"/>
              <a:t>t.js</a:t>
            </a:r>
          </a:p>
        </p:txBody>
      </p:sp>
      <p:sp>
        <p:nvSpPr>
          <p:cNvPr id="1048942" name="object 7"/>
          <p:cNvSpPr txBox="1"/>
          <p:nvPr/>
        </p:nvSpPr>
        <p:spPr>
          <a:xfrm>
            <a:off x="260517" y="941223"/>
            <a:ext cx="7232015" cy="16103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web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authentication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aspects,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usually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implement authentication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(You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JWT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here).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session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cookie.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secure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implement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algn="just" indent="-262255" marL="274320" marR="294005">
              <a:lnSpc>
                <a:spcPct val="100000"/>
              </a:lnSpc>
              <a:buFont typeface="Lucida Sans Unicode"/>
              <a:buChar char="▪"/>
              <a:tabLst>
                <a:tab algn="l" pos="274955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Tokens: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obtain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tokens.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short-lived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collect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expires.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74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7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43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44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45" name="object 6"/>
          <p:cNvSpPr txBox="1"/>
          <p:nvPr/>
        </p:nvSpPr>
        <p:spPr>
          <a:xfrm>
            <a:off x="260517" y="521346"/>
            <a:ext cx="7308215" cy="14122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Since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aren’t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valid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extended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period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reasons,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re-authenticate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never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exposed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client-side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compromised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it’ll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expired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very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short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duration.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sending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tokens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instead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one,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token.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runtime,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refresh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endParaRPr sz="1300">
              <a:latin typeface="Trebuchet MS"/>
              <a:cs typeface="Trebuchet MS"/>
            </a:endParaRPr>
          </a:p>
          <a:p>
            <a:pPr marL="274320">
              <a:lnSpc>
                <a:spcPct val="100000"/>
              </a:lnSpc>
            </a:pP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ookie.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73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76" name="object 8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140816" y="2151873"/>
              <a:ext cx="4185339" cy="2032341"/>
            </a:xfrm>
            <a:prstGeom prst="rect"/>
          </p:spPr>
        </p:pic>
        <p:pic>
          <p:nvPicPr>
            <p:cNvPr id="2097377" name="object 9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7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46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47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48" name="object 6"/>
          <p:cNvSpPr txBox="1"/>
          <p:nvPr/>
        </p:nvSpPr>
        <p:spPr>
          <a:xfrm>
            <a:off x="260517" y="521346"/>
            <a:ext cx="7056755" cy="619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30">
                <a:solidFill>
                  <a:srgbClr val="FFFFFF"/>
                </a:solidFill>
                <a:latin typeface="Trebuchet MS"/>
                <a:cs typeface="Trebuchet MS"/>
              </a:rPr>
              <a:t>Auth</a:t>
            </a:r>
            <a:r>
              <a:rPr b="1"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dirty="0" sz="1300" spc="10">
                <a:solidFill>
                  <a:srgbClr val="FFFFFF"/>
                </a:solidFill>
                <a:latin typeface="Trebuchet MS"/>
                <a:cs typeface="Trebuchet MS"/>
              </a:rPr>
              <a:t>Persistence:</a:t>
            </a:r>
            <a:r>
              <a:rPr b="1"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persist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login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credentials.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refresh,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expires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refreshes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token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sending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76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79" name="object 8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226185" y="2128318"/>
              <a:ext cx="4351897" cy="1943803"/>
            </a:xfrm>
            <a:prstGeom prst="rect"/>
          </p:spPr>
        </p:pic>
        <p:pic>
          <p:nvPicPr>
            <p:cNvPr id="2097380" name="object 9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81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49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50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ah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51" name="object 6"/>
          <p:cNvSpPr txBox="1"/>
          <p:nvPr/>
        </p:nvSpPr>
        <p:spPr>
          <a:xfrm>
            <a:off x="208756" y="235358"/>
            <a:ext cx="6610350" cy="205993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 spc="55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b="1" dirty="0" sz="1200" spc="-10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b="1" dirty="0" sz="1200" spc="-155">
                <a:solidFill>
                  <a:srgbClr val="822836"/>
                </a:solidFill>
                <a:latin typeface="Trebuchet MS"/>
                <a:cs typeface="Trebuchet MS"/>
              </a:rPr>
              <a:t>1:</a:t>
            </a:r>
            <a:r>
              <a:rPr b="1" dirty="0" sz="1200" spc="-9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Run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following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commands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initialize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index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env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ﬁle.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(Make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node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installed)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nit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-</a:t>
            </a:r>
            <a:r>
              <a:rPr dirty="0" sz="1200" spc="5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35">
                <a:latin typeface="Trebuchet MS"/>
                <a:cs typeface="Trebuchet MS"/>
              </a:rPr>
              <a:t>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nd</a:t>
            </a:r>
            <a:r>
              <a:rPr dirty="0" sz="1200" spc="-10">
                <a:latin typeface="Trebuchet MS"/>
                <a:cs typeface="Trebuchet MS"/>
              </a:rPr>
              <a:t>e</a:t>
            </a:r>
            <a:r>
              <a:rPr dirty="0" sz="1200" spc="-30">
                <a:latin typeface="Trebuchet MS"/>
                <a:cs typeface="Trebuchet MS"/>
              </a:rPr>
              <a:t>x.j</a:t>
            </a:r>
            <a:r>
              <a:rPr dirty="0" sz="1200" spc="-25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.e</a:t>
            </a:r>
            <a:r>
              <a:rPr dirty="0" sz="1200" spc="-65">
                <a:latin typeface="Trebuchet MS"/>
                <a:cs typeface="Trebuchet MS"/>
              </a:rPr>
              <a:t>n</a:t>
            </a:r>
            <a:r>
              <a:rPr dirty="0" sz="1200" spc="15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 marR="677545">
              <a:lnSpc>
                <a:spcPct val="152100"/>
              </a:lnSpc>
            </a:pPr>
            <a:r>
              <a:rPr b="1" dirty="0" sz="1200" spc="55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b="1" dirty="0" sz="1200" spc="-10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b="1" dirty="0" sz="1200" spc="-30">
                <a:solidFill>
                  <a:srgbClr val="822836"/>
                </a:solidFill>
                <a:latin typeface="Trebuchet MS"/>
                <a:cs typeface="Trebuchet MS"/>
              </a:rPr>
              <a:t>2: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Install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dependencies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editor.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express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cookie-parser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dotenv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jsonwebtoken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9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952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82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8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53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54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ah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55" name="object 6"/>
          <p:cNvSpPr txBox="1"/>
          <p:nvPr/>
        </p:nvSpPr>
        <p:spPr>
          <a:xfrm>
            <a:off x="208756" y="154586"/>
            <a:ext cx="6939915" cy="1329690"/>
          </a:xfrm>
          <a:prstGeom prst="rect"/>
        </p:spPr>
        <p:txBody>
          <a:bodyPr bIns="0" lIns="0" rIns="0" rtlCol="0" tIns="93345" vert="horz" wrap="square">
            <a:spAutoFit/>
          </a:bodyPr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b="1" dirty="0" sz="1200" spc="25">
                <a:solidFill>
                  <a:srgbClr val="822836"/>
                </a:solidFill>
                <a:latin typeface="Trebuchet MS"/>
                <a:cs typeface="Trebuchet MS"/>
              </a:rPr>
              <a:t>Pr</a:t>
            </a:r>
            <a:r>
              <a:rPr b="1" dirty="0" sz="1200" spc="-15">
                <a:solidFill>
                  <a:srgbClr val="822836"/>
                </a:solidFill>
                <a:latin typeface="Trebuchet MS"/>
                <a:cs typeface="Trebuchet MS"/>
              </a:rPr>
              <a:t>oje</a:t>
            </a:r>
            <a:r>
              <a:rPr b="1" dirty="0" sz="1200" spc="-3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b="1" dirty="0" sz="1200" spc="2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b="1" dirty="0" sz="1200" spc="195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b="1" dirty="0" sz="1200" spc="5">
                <a:solidFill>
                  <a:srgbClr val="822836"/>
                </a:solidFill>
                <a:latin typeface="Trebuchet MS"/>
                <a:cs typeface="Trebuchet MS"/>
              </a:rPr>
              <a:t>tru</a:t>
            </a:r>
            <a:r>
              <a:rPr b="1" dirty="0" sz="1200" spc="-10">
                <a:solidFill>
                  <a:srgbClr val="822836"/>
                </a:solidFill>
                <a:latin typeface="Trebuchet MS"/>
                <a:cs typeface="Trebuchet MS"/>
              </a:rPr>
              <a:t>c</a:t>
            </a:r>
            <a:r>
              <a:rPr b="1" dirty="0" sz="1200" spc="10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b="1" dirty="0" sz="1200" spc="5">
                <a:solidFill>
                  <a:srgbClr val="822836"/>
                </a:solidFill>
                <a:latin typeface="Trebuchet MS"/>
                <a:cs typeface="Trebuchet MS"/>
              </a:rPr>
              <a:t>u</a:t>
            </a:r>
            <a:r>
              <a:rPr b="1" dirty="0" sz="1200" spc="-25">
                <a:solidFill>
                  <a:srgbClr val="822836"/>
                </a:solidFill>
                <a:latin typeface="Trebuchet MS"/>
                <a:cs typeface="Trebuchet MS"/>
              </a:rPr>
              <a:t>r</a:t>
            </a:r>
            <a:r>
              <a:rPr b="1" dirty="0" sz="1200" spc="-65">
                <a:solidFill>
                  <a:srgbClr val="822836"/>
                </a:solidFill>
                <a:latin typeface="Trebuchet MS"/>
                <a:cs typeface="Trebuchet MS"/>
              </a:rPr>
              <a:t>e:</a:t>
            </a:r>
            <a:endParaRPr sz="120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0800"/>
              </a:lnSpc>
              <a:spcBef>
                <a:spcPts val="930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45">
                <a:latin typeface="Trebuchet MS"/>
                <a:cs typeface="Trebuchet MS"/>
              </a:rPr>
              <a:t>We </a:t>
            </a:r>
            <a:r>
              <a:rPr dirty="0" sz="1200">
                <a:latin typeface="Trebuchet MS"/>
                <a:cs typeface="Trebuchet MS"/>
              </a:rPr>
              <a:t>will </a:t>
            </a:r>
            <a:r>
              <a:rPr dirty="0" sz="1200" spc="-5">
                <a:latin typeface="Trebuchet MS"/>
                <a:cs typeface="Trebuchet MS"/>
              </a:rPr>
              <a:t>write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10">
                <a:latin typeface="Trebuchet MS"/>
                <a:cs typeface="Trebuchet MS"/>
              </a:rPr>
              <a:t>authentication </a:t>
            </a:r>
            <a:r>
              <a:rPr dirty="0" sz="1200" spc="30">
                <a:latin typeface="Trebuchet MS"/>
                <a:cs typeface="Trebuchet MS"/>
              </a:rPr>
              <a:t>logic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-25">
                <a:latin typeface="Trebuchet MS"/>
                <a:cs typeface="Trebuchet MS"/>
              </a:rPr>
              <a:t>Index.js. </a:t>
            </a:r>
            <a:r>
              <a:rPr dirty="0" sz="1200" spc="-35">
                <a:latin typeface="Trebuchet MS"/>
                <a:cs typeface="Trebuchet MS"/>
              </a:rPr>
              <a:t>We’ll </a:t>
            </a:r>
            <a:r>
              <a:rPr dirty="0" sz="1200" spc="40">
                <a:latin typeface="Trebuchet MS"/>
                <a:cs typeface="Trebuchet MS"/>
              </a:rPr>
              <a:t>ﬁrst </a:t>
            </a:r>
            <a:r>
              <a:rPr dirty="0" sz="1200" spc="5">
                <a:latin typeface="Trebuchet MS"/>
                <a:cs typeface="Trebuchet MS"/>
              </a:rPr>
              <a:t>create </a:t>
            </a:r>
            <a:r>
              <a:rPr dirty="0" sz="1200" spc="30">
                <a:latin typeface="Trebuchet MS"/>
                <a:cs typeface="Trebuchet MS"/>
              </a:rPr>
              <a:t>an </a:t>
            </a:r>
            <a:r>
              <a:rPr dirty="0" sz="1200" spc="45">
                <a:latin typeface="Trebuchet MS"/>
                <a:cs typeface="Trebuchet MS"/>
              </a:rPr>
              <a:t>express </a:t>
            </a:r>
            <a:r>
              <a:rPr dirty="0" sz="1200" spc="40">
                <a:latin typeface="Trebuchet MS"/>
                <a:cs typeface="Trebuchet MS"/>
              </a:rPr>
              <a:t>app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20">
                <a:latin typeface="Trebuchet MS"/>
                <a:cs typeface="Trebuchet MS"/>
              </a:rPr>
              <a:t>then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implement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routes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login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refresh.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login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get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request,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check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credentials </a:t>
            </a:r>
            <a:r>
              <a:rPr dirty="0" sz="1200" spc="-10">
                <a:latin typeface="Trebuchet MS"/>
                <a:cs typeface="Trebuchet MS"/>
              </a:rPr>
              <a:t>if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15">
                <a:latin typeface="Trebuchet MS"/>
                <a:cs typeface="Trebuchet MS"/>
              </a:rPr>
              <a:t>match </a:t>
            </a:r>
            <a:r>
              <a:rPr dirty="0" sz="1200" spc="-55">
                <a:latin typeface="Trebuchet MS"/>
                <a:cs typeface="Trebuchet MS"/>
              </a:rPr>
              <a:t>it’ll </a:t>
            </a:r>
            <a:r>
              <a:rPr dirty="0" sz="1200" spc="55">
                <a:latin typeface="Trebuchet MS"/>
                <a:cs typeface="Trebuchet MS"/>
              </a:rPr>
              <a:t>send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25">
                <a:latin typeface="Trebuchet MS"/>
                <a:cs typeface="Trebuchet MS"/>
              </a:rPr>
              <a:t>refresh </a:t>
            </a:r>
            <a:r>
              <a:rPr dirty="0" sz="1200" spc="15">
                <a:latin typeface="Trebuchet MS"/>
                <a:cs typeface="Trebuchet MS"/>
              </a:rPr>
              <a:t>token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65">
                <a:latin typeface="Trebuchet MS"/>
                <a:cs typeface="Trebuchet MS"/>
              </a:rPr>
              <a:t>access </a:t>
            </a:r>
            <a:r>
              <a:rPr dirty="0" sz="1200" spc="15">
                <a:latin typeface="Trebuchet MS"/>
                <a:cs typeface="Trebuchet MS"/>
              </a:rPr>
              <a:t>token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20">
                <a:latin typeface="Trebuchet MS"/>
                <a:cs typeface="Trebuchet MS"/>
              </a:rPr>
              <a:t>response. The </a:t>
            </a:r>
            <a:r>
              <a:rPr dirty="0" sz="1200" spc="25">
                <a:latin typeface="Trebuchet MS"/>
                <a:cs typeface="Trebuchet MS"/>
              </a:rPr>
              <a:t> refresh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get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it’ll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verify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refresh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token,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correct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access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otherwise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throw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authorization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error.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2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956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84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653771" y="1898335"/>
              <a:ext cx="2857499" cy="2171699"/>
            </a:xfrm>
            <a:prstGeom prst="rect"/>
          </p:spPr>
        </p:pic>
        <p:pic>
          <p:nvPicPr>
            <p:cNvPr id="2097385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8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57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58" name="object 5"/>
            <p:cNvSpPr/>
            <p:nvPr/>
          </p:nvSpPr>
          <p:spPr>
            <a:xfrm>
              <a:off x="-1" y="204342"/>
              <a:ext cx="9144000" cy="4302760"/>
            </a:xfrm>
            <a:custGeom>
              <a:avLst/>
              <a:ahLst/>
              <a:rect l="l" t="t" r="r" b="b"/>
              <a:pathLst>
                <a:path w="9144000" h="4302760">
                  <a:moveTo>
                    <a:pt x="9143989" y="4302343"/>
                  </a:moveTo>
                  <a:lnTo>
                    <a:pt x="0" y="430234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30234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59" name="object 6"/>
          <p:cNvSpPr txBox="1"/>
          <p:nvPr/>
        </p:nvSpPr>
        <p:spPr>
          <a:xfrm>
            <a:off x="208756" y="235358"/>
            <a:ext cx="6398895" cy="29895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5">
                <a:solidFill>
                  <a:srgbClr val="822836"/>
                </a:solidFill>
                <a:latin typeface="Trebuchet MS"/>
                <a:cs typeface="Trebuchet MS"/>
              </a:rPr>
              <a:t>Example: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implement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routes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login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refresh.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below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index.js:</a:t>
            </a:r>
            <a:endParaRPr sz="1200">
              <a:latin typeface="Trebuchet MS"/>
              <a:cs typeface="Trebuchet MS"/>
            </a:endParaRPr>
          </a:p>
          <a:p>
            <a:pPr marL="12700" marR="3980179">
              <a:lnSpc>
                <a:spcPct val="304200"/>
              </a:lnSpc>
            </a:pPr>
            <a:r>
              <a:rPr dirty="0" sz="1200" spc="40">
                <a:latin typeface="Trebuchet MS"/>
                <a:cs typeface="Trebuchet MS"/>
              </a:rPr>
              <a:t>const </a:t>
            </a:r>
            <a:r>
              <a:rPr dirty="0" sz="1200" spc="10">
                <a:latin typeface="Trebuchet MS"/>
                <a:cs typeface="Trebuchet MS"/>
              </a:rPr>
              <a:t>dotenv </a:t>
            </a:r>
            <a:r>
              <a:rPr dirty="0" sz="1200" spc="35">
                <a:latin typeface="Trebuchet MS"/>
                <a:cs typeface="Trebuchet MS"/>
              </a:rPr>
              <a:t>= </a:t>
            </a:r>
            <a:r>
              <a:rPr dirty="0" sz="1200" spc="-5">
                <a:latin typeface="Trebuchet MS"/>
                <a:cs typeface="Trebuchet MS"/>
              </a:rPr>
              <a:t>require('dotenv'); 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  <a:p>
            <a:pPr marL="12700" marR="3190875">
              <a:lnSpc>
                <a:spcPct val="3042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ookiepa</a:t>
            </a:r>
            <a:r>
              <a:rPr dirty="0" sz="1200" spc="10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ser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15">
                <a:latin typeface="Trebuchet MS"/>
                <a:cs typeface="Trebuchet MS"/>
              </a:rPr>
              <a:t>ooki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-</a:t>
            </a:r>
            <a:r>
              <a:rPr dirty="0" sz="1200" spc="2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0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ser</a:t>
            </a:r>
            <a:r>
              <a:rPr dirty="0" sz="1200" spc="-40">
                <a:latin typeface="Trebuchet MS"/>
                <a:cs typeface="Trebuchet MS"/>
              </a:rPr>
              <a:t>'); 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j</a:t>
            </a:r>
            <a:r>
              <a:rPr dirty="0" sz="1200" spc="-55">
                <a:latin typeface="Trebuchet MS"/>
                <a:cs typeface="Trebuchet MS"/>
              </a:rPr>
              <a:t>w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0">
                <a:latin typeface="Trebuchet MS"/>
                <a:cs typeface="Trebuchet MS"/>
              </a:rPr>
              <a:t>e('jso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b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40">
                <a:latin typeface="Trebuchet MS"/>
                <a:cs typeface="Trebuchet MS"/>
              </a:rPr>
              <a:t>n</a:t>
            </a:r>
            <a:r>
              <a:rPr dirty="0" sz="1200" spc="15">
                <a:latin typeface="Trebuchet MS"/>
                <a:cs typeface="Trebuchet MS"/>
              </a:rPr>
              <a:t>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bodyParser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require('body-parser');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5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960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87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8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61" name="object 3"/>
          <p:cNvSpPr txBox="1"/>
          <p:nvPr/>
        </p:nvSpPr>
        <p:spPr>
          <a:xfrm>
            <a:off x="208757" y="243239"/>
            <a:ext cx="152019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70">
                <a:latin typeface="Trebuchet MS"/>
                <a:cs typeface="Trebuchet MS"/>
              </a:rPr>
              <a:t>ﬁ</a:t>
            </a:r>
            <a:r>
              <a:rPr dirty="0" sz="1200" spc="120">
                <a:latin typeface="Trebuchet MS"/>
                <a:cs typeface="Trebuchet MS"/>
              </a:rPr>
              <a:t>g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-25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10">
                <a:latin typeface="Trebuchet MS"/>
                <a:cs typeface="Trebuchet MS"/>
              </a:rPr>
              <a:t>o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10">
                <a:latin typeface="Trebuchet MS"/>
                <a:cs typeface="Trebuchet MS"/>
              </a:rPr>
              <a:t>n</a:t>
            </a:r>
            <a:r>
              <a:rPr dirty="0" sz="1200" spc="15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dotenv.conﬁg();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62" name="object 4"/>
          <p:cNvSpPr txBox="1"/>
          <p:nvPr/>
        </p:nvSpPr>
        <p:spPr>
          <a:xfrm>
            <a:off x="208757" y="1340518"/>
            <a:ext cx="156019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-45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63" name="object 5"/>
          <p:cNvSpPr txBox="1"/>
          <p:nvPr/>
        </p:nvSpPr>
        <p:spPr>
          <a:xfrm>
            <a:off x="208757" y="2072038"/>
            <a:ext cx="429768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Setting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middlewares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parse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body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cookies</a:t>
            </a:r>
            <a:endParaRPr sz="1200">
              <a:latin typeface="Trebuchet MS"/>
              <a:cs typeface="Trebuchet MS"/>
            </a:endParaRPr>
          </a:p>
          <a:p>
            <a:pPr marL="12700" marR="852805">
              <a:lnSpc>
                <a:spcPct val="200000"/>
              </a:lnSpc>
            </a:pPr>
            <a:r>
              <a:rPr dirty="0" sz="1200" spc="-5">
                <a:latin typeface="Trebuchet MS"/>
                <a:cs typeface="Trebuchet MS"/>
              </a:rPr>
              <a:t>app.use(express.json()); 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app.use(express.urlencoded({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extended: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false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85">
                <a:latin typeface="Trebuchet MS"/>
                <a:cs typeface="Trebuchet MS"/>
              </a:rPr>
              <a:t>}));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app.use(cookieparser());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89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64" name="object 3"/>
          <p:cNvSpPr txBox="1"/>
          <p:nvPr/>
        </p:nvSpPr>
        <p:spPr>
          <a:xfrm>
            <a:off x="208757" y="243239"/>
            <a:ext cx="1979930" cy="16713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userCredentials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1270" marL="158750" marR="5080">
              <a:lnSpc>
                <a:spcPct val="200000"/>
              </a:lnSpc>
            </a:pPr>
            <a:r>
              <a:rPr dirty="0" sz="1200" spc="10">
                <a:latin typeface="Trebuchet MS"/>
                <a:cs typeface="Trebuchet MS"/>
              </a:rPr>
              <a:t>username: </a:t>
            </a:r>
            <a:r>
              <a:rPr dirty="0" sz="1200" spc="5">
                <a:latin typeface="Trebuchet MS"/>
                <a:cs typeface="Trebuchet MS"/>
              </a:rPr>
              <a:t>'admin', 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password: </a:t>
            </a:r>
            <a:r>
              <a:rPr dirty="0" sz="1200" spc="15">
                <a:latin typeface="Trebuchet MS"/>
                <a:cs typeface="Trebuchet MS"/>
              </a:rPr>
              <a:t>'admin123',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85">
                <a:latin typeface="Trebuchet MS"/>
                <a:cs typeface="Trebuchet MS"/>
              </a:rPr>
              <a:t>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'</a:t>
            </a:r>
            <a:r>
              <a:rPr dirty="0" sz="1200" spc="35">
                <a:latin typeface="Trebuchet MS"/>
                <a:cs typeface="Trebuchet MS"/>
              </a:rPr>
              <a:t>a</a:t>
            </a:r>
            <a:r>
              <a:rPr dirty="0" sz="1200" spc="45">
                <a:latin typeface="Trebuchet MS"/>
                <a:cs typeface="Trebuchet MS"/>
              </a:rPr>
              <a:t>d</a:t>
            </a:r>
            <a:r>
              <a:rPr dirty="0" sz="1200" spc="-5">
                <a:latin typeface="Trebuchet MS"/>
                <a:cs typeface="Trebuchet MS"/>
              </a:rPr>
              <a:t>m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45">
                <a:latin typeface="Trebuchet MS"/>
                <a:cs typeface="Trebuchet MS"/>
              </a:rPr>
              <a:t>n</a:t>
            </a:r>
            <a:r>
              <a:rPr dirty="0" sz="1200" spc="55">
                <a:latin typeface="Trebuchet MS"/>
                <a:cs typeface="Trebuchet MS"/>
              </a:rPr>
              <a:t>@</a:t>
            </a:r>
            <a:r>
              <a:rPr dirty="0" sz="1200" spc="85">
                <a:latin typeface="Trebuchet MS"/>
                <a:cs typeface="Trebuchet MS"/>
              </a:rPr>
              <a:t>gm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10">
                <a:latin typeface="Trebuchet MS"/>
                <a:cs typeface="Trebuchet MS"/>
              </a:rPr>
              <a:t>l</a:t>
            </a:r>
            <a:r>
              <a:rPr dirty="0" sz="1200" spc="-50">
                <a:latin typeface="Trebuchet MS"/>
                <a:cs typeface="Trebuchet MS"/>
              </a:rPr>
              <a:t>.</a:t>
            </a:r>
            <a:r>
              <a:rPr dirty="0" sz="1200" spc="-7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-25">
                <a:latin typeface="Trebuchet MS"/>
                <a:cs typeface="Trebuchet MS"/>
              </a:rPr>
              <a:t>m</a:t>
            </a:r>
            <a:r>
              <a:rPr dirty="0" sz="1200" spc="105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65" name="object 4"/>
          <p:cNvSpPr txBox="1"/>
          <p:nvPr/>
        </p:nvSpPr>
        <p:spPr>
          <a:xfrm>
            <a:off x="208757" y="2437798"/>
            <a:ext cx="365887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app.post('/login',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(req,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=&gt;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1270" marL="158750" marR="5080">
              <a:lnSpc>
                <a:spcPct val="200000"/>
              </a:lnSpc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2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Destructuring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username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body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usern</a:t>
            </a:r>
            <a:r>
              <a:rPr dirty="0" sz="1200" spc="-15">
                <a:latin typeface="Trebuchet MS"/>
                <a:cs typeface="Trebuchet MS"/>
              </a:rPr>
              <a:t>ame,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91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66" name="object 3"/>
          <p:cNvSpPr txBox="1"/>
          <p:nvPr/>
        </p:nvSpPr>
        <p:spPr>
          <a:xfrm>
            <a:off x="208757" y="243239"/>
            <a:ext cx="3494404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Che</a:t>
            </a:r>
            <a:r>
              <a:rPr dirty="0" sz="1200" spc="40">
                <a:latin typeface="Trebuchet MS"/>
                <a:cs typeface="Trebuchet MS"/>
              </a:rPr>
              <a:t>c</a:t>
            </a:r>
            <a:r>
              <a:rPr dirty="0" sz="1200" spc="5">
                <a:latin typeface="Trebuchet MS"/>
                <a:cs typeface="Trebuchet MS"/>
              </a:rPr>
              <a:t>k</a:t>
            </a:r>
            <a:r>
              <a:rPr dirty="0" sz="1200" spc="1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ede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tia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  <a:p>
            <a:pPr indent="-148590" marL="308610" marR="5080">
              <a:lnSpc>
                <a:spcPct val="200000"/>
              </a:lnSpc>
            </a:pP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(username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===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userCredentials.username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&amp;&amp;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===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userCredentials.password)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67" name="object 4"/>
          <p:cNvSpPr txBox="1"/>
          <p:nvPr/>
        </p:nvSpPr>
        <p:spPr>
          <a:xfrm>
            <a:off x="503193" y="1706278"/>
            <a:ext cx="3000375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200" spc="-130">
                <a:latin typeface="Trebuchet MS"/>
                <a:cs typeface="Trebuchet MS"/>
              </a:rPr>
              <a:t>//c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indent="-148590" marL="160655" marR="160020">
              <a:lnSpc>
                <a:spcPct val="200000"/>
              </a:lnSpc>
            </a:pPr>
            <a:r>
              <a:rPr dirty="0" sz="1200" spc="40">
                <a:latin typeface="Trebuchet MS"/>
                <a:cs typeface="Trebuchet MS"/>
              </a:rPr>
              <a:t>const accessToken </a:t>
            </a:r>
            <a:r>
              <a:rPr dirty="0" sz="1200" spc="35">
                <a:latin typeface="Trebuchet MS"/>
                <a:cs typeface="Trebuchet MS"/>
              </a:rPr>
              <a:t>= </a:t>
            </a:r>
            <a:r>
              <a:rPr dirty="0" sz="1200" spc="-20">
                <a:latin typeface="Trebuchet MS"/>
                <a:cs typeface="Trebuchet MS"/>
              </a:rPr>
              <a:t>jwt.sign({ 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username: </a:t>
            </a:r>
            <a:r>
              <a:rPr dirty="0" sz="1200" spc="15">
                <a:latin typeface="Trebuchet MS"/>
                <a:cs typeface="Trebuchet MS"/>
              </a:rPr>
              <a:t>userCredentials.username,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85">
                <a:latin typeface="Trebuchet MS"/>
                <a:cs typeface="Trebuchet MS"/>
              </a:rPr>
              <a:t>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userC</a:t>
            </a:r>
            <a:r>
              <a:rPr dirty="0" sz="1200" spc="25">
                <a:latin typeface="Trebuchet MS"/>
                <a:cs typeface="Trebuchet MS"/>
              </a:rPr>
              <a:t>rede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tia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>
                <a:latin typeface="Trebuchet MS"/>
                <a:cs typeface="Trebuchet MS"/>
              </a:rPr>
              <a:t>s.em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5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indent="-146685" marL="160655" marR="5080">
              <a:lnSpc>
                <a:spcPct val="200000"/>
              </a:lnSpc>
            </a:pP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40">
                <a:latin typeface="Trebuchet MS"/>
                <a:cs typeface="Trebuchet MS"/>
              </a:rPr>
              <a:t>oc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s.e</a:t>
            </a:r>
            <a:r>
              <a:rPr dirty="0" sz="1200" spc="-20">
                <a:latin typeface="Trebuchet MS"/>
                <a:cs typeface="Trebuchet MS"/>
              </a:rPr>
              <a:t>n</a:t>
            </a:r>
            <a:r>
              <a:rPr dirty="0" sz="1200" spc="-50">
                <a:latin typeface="Trebuchet MS"/>
                <a:cs typeface="Trebuchet MS"/>
              </a:rPr>
              <a:t>v</a:t>
            </a:r>
            <a:r>
              <a:rPr dirty="0" sz="1200" spc="-140">
                <a:latin typeface="Trebuchet MS"/>
                <a:cs typeface="Trebuchet MS"/>
              </a:rPr>
              <a:t>.</a:t>
            </a:r>
            <a:r>
              <a:rPr dirty="0" sz="1200" spc="95">
                <a:latin typeface="Trebuchet MS"/>
                <a:cs typeface="Trebuchet MS"/>
              </a:rPr>
              <a:t>A</a:t>
            </a:r>
            <a:r>
              <a:rPr dirty="0" sz="1200" spc="105">
                <a:latin typeface="Trebuchet MS"/>
                <a:cs typeface="Trebuchet MS"/>
              </a:rPr>
              <a:t>CC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229">
                <a:latin typeface="Trebuchet MS"/>
                <a:cs typeface="Trebuchet MS"/>
              </a:rPr>
              <a:t>S</a:t>
            </a:r>
            <a:r>
              <a:rPr dirty="0" sz="1200" spc="200">
                <a:latin typeface="Trebuchet MS"/>
                <a:cs typeface="Trebuchet MS"/>
              </a:rPr>
              <a:t>S</a:t>
            </a:r>
            <a:r>
              <a:rPr dirty="0" sz="1200" spc="-85">
                <a:latin typeface="Trebuchet MS"/>
                <a:cs typeface="Trebuchet MS"/>
              </a:rPr>
              <a:t>_</a:t>
            </a:r>
            <a:r>
              <a:rPr dirty="0" sz="1200" spc="5">
                <a:latin typeface="Trebuchet MS"/>
                <a:cs typeface="Trebuchet MS"/>
              </a:rPr>
              <a:t>T</a:t>
            </a:r>
            <a:r>
              <a:rPr dirty="0" sz="1200" spc="105">
                <a:latin typeface="Trebuchet MS"/>
                <a:cs typeface="Trebuchet MS"/>
              </a:rPr>
              <a:t>OK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N_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105">
                <a:latin typeface="Trebuchet MS"/>
                <a:cs typeface="Trebuchet MS"/>
              </a:rPr>
              <a:t>CR</a:t>
            </a:r>
            <a:r>
              <a:rPr dirty="0" sz="1200" spc="114">
                <a:latin typeface="Trebuchet MS"/>
                <a:cs typeface="Trebuchet MS"/>
              </a:rPr>
              <a:t>E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{  </a:t>
            </a:r>
            <a:r>
              <a:rPr dirty="0" sz="1200" spc="5">
                <a:latin typeface="Trebuchet MS"/>
                <a:cs typeface="Trebuchet MS"/>
              </a:rPr>
              <a:t>expiresIn: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93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7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3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36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ah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7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>
                <a:solidFill>
                  <a:srgbClr val="822836"/>
                </a:solidFill>
              </a:rPr>
              <a:t>Terminologies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55">
                <a:solidFill>
                  <a:srgbClr val="822836"/>
                </a:solidFill>
              </a:rPr>
              <a:t>associated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with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105">
                <a:solidFill>
                  <a:srgbClr val="822836"/>
                </a:solidFill>
              </a:rPr>
              <a:t>API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1048638" name="object 7"/>
          <p:cNvSpPr txBox="1"/>
          <p:nvPr/>
        </p:nvSpPr>
        <p:spPr>
          <a:xfrm>
            <a:off x="208756" y="705761"/>
            <a:ext cx="7007225" cy="278003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you’re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looking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custom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development,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know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below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terminologies.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200" spc="85">
                <a:latin typeface="Trebuchet MS"/>
                <a:cs typeface="Trebuchet MS"/>
              </a:rPr>
              <a:t>AP</a:t>
            </a:r>
            <a:r>
              <a:rPr b="1" dirty="0" sz="1200" spc="40">
                <a:latin typeface="Trebuchet MS"/>
                <a:cs typeface="Trebuchet MS"/>
              </a:rPr>
              <a:t>I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75">
                <a:latin typeface="Trebuchet MS"/>
                <a:cs typeface="Trebuchet MS"/>
              </a:rPr>
              <a:t>K</a:t>
            </a:r>
            <a:r>
              <a:rPr b="1" dirty="0" sz="1200" spc="-20">
                <a:latin typeface="Trebuchet MS"/>
                <a:cs typeface="Trebuchet MS"/>
              </a:rPr>
              <a:t>e</a:t>
            </a:r>
            <a:r>
              <a:rPr b="1" dirty="0" sz="1200" spc="35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298450" marR="22860">
              <a:lnSpc>
                <a:spcPct val="100000"/>
              </a:lnSpc>
              <a:spcBef>
                <a:spcPts val="50"/>
              </a:spcBef>
            </a:pP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unique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passed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computer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programs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authenticating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user,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developer,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calling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program.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200" spc="10">
                <a:latin typeface="Trebuchet MS"/>
                <a:cs typeface="Trebuchet MS"/>
              </a:rPr>
              <a:t>Endpoint</a:t>
            </a: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dirty="0" sz="1200" spc="5">
                <a:latin typeface="Trebuchet MS"/>
                <a:cs typeface="Trebuchet MS"/>
              </a:rPr>
              <a:t>Interaction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touchpoints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Endpoint.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200" spc="60">
                <a:latin typeface="Trebuchet MS"/>
                <a:cs typeface="Trebuchet MS"/>
              </a:rPr>
              <a:t>JSON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50"/>
              </a:spcBef>
            </a:pPr>
            <a:r>
              <a:rPr dirty="0" sz="1200" spc="75">
                <a:latin typeface="Trebuchet MS"/>
                <a:cs typeface="Trebuchet MS"/>
              </a:rPr>
              <a:t>JSON </a:t>
            </a:r>
            <a:r>
              <a:rPr dirty="0" sz="1200" spc="5">
                <a:latin typeface="Trebuchet MS"/>
                <a:cs typeface="Trebuchet MS"/>
              </a:rPr>
              <a:t>(JavaScript </a:t>
            </a:r>
            <a:r>
              <a:rPr dirty="0" sz="1200">
                <a:latin typeface="Trebuchet MS"/>
                <a:cs typeface="Trebuchet MS"/>
              </a:rPr>
              <a:t>Object </a:t>
            </a:r>
            <a:r>
              <a:rPr dirty="0" sz="1200" spc="25">
                <a:latin typeface="Trebuchet MS"/>
                <a:cs typeface="Trebuchet MS"/>
              </a:rPr>
              <a:t>Notion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>
                <a:latin typeface="Trebuchet MS"/>
                <a:cs typeface="Trebuchet MS"/>
              </a:rPr>
              <a:t>format)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 spc="10">
                <a:latin typeface="Trebuchet MS"/>
                <a:cs typeface="Trebuchet MS"/>
              </a:rPr>
              <a:t>format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55">
                <a:latin typeface="Trebuchet MS"/>
                <a:cs typeface="Trebuchet MS"/>
              </a:rPr>
              <a:t>used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90">
                <a:latin typeface="Trebuchet MS"/>
                <a:cs typeface="Trebuchet MS"/>
              </a:rPr>
              <a:t>APIs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interchange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data.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interchange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occur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web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or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9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3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5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68" name="object 3"/>
          <p:cNvSpPr txBox="1"/>
          <p:nvPr/>
        </p:nvSpPr>
        <p:spPr>
          <a:xfrm>
            <a:off x="208757" y="243239"/>
            <a:ext cx="355663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75">
                <a:latin typeface="Trebuchet MS"/>
                <a:cs typeface="Trebuchet MS"/>
              </a:rPr>
              <a:t>sh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25">
                <a:latin typeface="Trebuchet MS"/>
                <a:cs typeface="Trebuchet MS"/>
              </a:rPr>
              <a:t>xp</a:t>
            </a:r>
            <a:r>
              <a:rPr dirty="0" sz="1200" spc="20">
                <a:latin typeface="Trebuchet MS"/>
                <a:cs typeface="Trebuchet MS"/>
              </a:rPr>
              <a:t>i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75">
                <a:latin typeface="Trebuchet MS"/>
                <a:cs typeface="Trebuchet MS"/>
              </a:rPr>
              <a:t>sh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160">
                <a:latin typeface="Trebuchet MS"/>
                <a:cs typeface="Trebuchet MS"/>
              </a:rPr>
              <a:t>//</a:t>
            </a:r>
            <a:r>
              <a:rPr dirty="0" sz="1200" spc="-14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</a:t>
            </a:r>
            <a:r>
              <a:rPr dirty="0" sz="1200" spc="4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g</a:t>
            </a:r>
            <a:r>
              <a:rPr dirty="0" sz="1200" spc="45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69" name="object 4"/>
          <p:cNvSpPr txBox="1"/>
          <p:nvPr/>
        </p:nvSpPr>
        <p:spPr>
          <a:xfrm>
            <a:off x="503193" y="1340518"/>
            <a:ext cx="424434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refreshToken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username: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40">
                <a:latin typeface="Trebuchet MS"/>
                <a:cs typeface="Trebuchet MS"/>
              </a:rPr>
              <a:t>oc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s.e</a:t>
            </a:r>
            <a:r>
              <a:rPr dirty="0" sz="1200" spc="-20">
                <a:latin typeface="Trebuchet MS"/>
                <a:cs typeface="Trebuchet MS"/>
              </a:rPr>
              <a:t>n</a:t>
            </a:r>
            <a:r>
              <a:rPr dirty="0" sz="1200" spc="-50">
                <a:latin typeface="Trebuchet MS"/>
                <a:cs typeface="Trebuchet MS"/>
              </a:rPr>
              <a:t>v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r>
              <a:rPr dirty="0" sz="1200" spc="105">
                <a:latin typeface="Trebuchet MS"/>
                <a:cs typeface="Trebuchet MS"/>
              </a:rPr>
              <a:t>RE</a:t>
            </a:r>
            <a:r>
              <a:rPr dirty="0" sz="1200" spc="95">
                <a:latin typeface="Trebuchet MS"/>
                <a:cs typeface="Trebuchet MS"/>
              </a:rPr>
              <a:t>FRE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65">
                <a:latin typeface="Trebuchet MS"/>
                <a:cs typeface="Trebuchet MS"/>
              </a:rPr>
              <a:t>H</a:t>
            </a:r>
            <a:r>
              <a:rPr dirty="0" sz="1200" spc="-20">
                <a:latin typeface="Trebuchet MS"/>
                <a:cs typeface="Trebuchet MS"/>
              </a:rPr>
              <a:t>_</a:t>
            </a:r>
            <a:r>
              <a:rPr dirty="0" sz="1200" spc="5">
                <a:latin typeface="Trebuchet MS"/>
                <a:cs typeface="Trebuchet MS"/>
              </a:rPr>
              <a:t>T</a:t>
            </a:r>
            <a:r>
              <a:rPr dirty="0" sz="1200" spc="105">
                <a:latin typeface="Trebuchet MS"/>
                <a:cs typeface="Trebuchet MS"/>
              </a:rPr>
              <a:t>OK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N_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105">
                <a:latin typeface="Trebuchet MS"/>
                <a:cs typeface="Trebuchet MS"/>
              </a:rPr>
              <a:t>CR</a:t>
            </a:r>
            <a:r>
              <a:rPr dirty="0" sz="1200" spc="114">
                <a:latin typeface="Trebuchet MS"/>
                <a:cs typeface="Trebuchet MS"/>
              </a:rPr>
              <a:t>E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25">
                <a:latin typeface="Trebuchet MS"/>
                <a:cs typeface="Trebuchet MS"/>
              </a:rPr>
              <a:t>xp</a:t>
            </a:r>
            <a:r>
              <a:rPr dirty="0" sz="1200" spc="20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-5">
                <a:latin typeface="Trebuchet MS"/>
                <a:cs typeface="Trebuchet MS"/>
              </a:rPr>
              <a:t>sIn: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'1</a:t>
            </a:r>
            <a:r>
              <a:rPr dirty="0" sz="1200" spc="-5">
                <a:latin typeface="Trebuchet MS"/>
                <a:cs typeface="Trebuchet MS"/>
              </a:rPr>
              <a:t>d</a:t>
            </a:r>
            <a:r>
              <a:rPr dirty="0" sz="1200" spc="105">
                <a:latin typeface="Trebuchet MS"/>
                <a:cs typeface="Trebuchet MS"/>
              </a:rPr>
              <a:t>'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70" name="object 5"/>
          <p:cNvSpPr txBox="1"/>
          <p:nvPr/>
        </p:nvSpPr>
        <p:spPr>
          <a:xfrm>
            <a:off x="356889" y="2803558"/>
            <a:ext cx="3389629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Assigning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refresh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http-only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 indent="-148590" marL="308610" marR="5080">
              <a:lnSpc>
                <a:spcPct val="200000"/>
              </a:lnSpc>
            </a:pPr>
            <a:r>
              <a:rPr dirty="0" sz="1200" spc="-5">
                <a:latin typeface="Trebuchet MS"/>
                <a:cs typeface="Trebuchet MS"/>
              </a:rPr>
              <a:t>res.cookie('jwt',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refreshToken,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httpOnly: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sameSite: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'None',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secure: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endParaRPr sz="1200">
              <a:latin typeface="Trebuchet MS"/>
              <a:cs typeface="Trebuchet MS"/>
            </a:endParaRPr>
          </a:p>
          <a:p>
            <a:pPr indent="147955" marL="160655" marR="942340">
              <a:lnSpc>
                <a:spcPct val="200000"/>
              </a:lnSpc>
            </a:pPr>
            <a:r>
              <a:rPr dirty="0" sz="1200" spc="30">
                <a:latin typeface="Trebuchet MS"/>
                <a:cs typeface="Trebuchet MS"/>
              </a:rPr>
              <a:t>maxAge: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24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*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60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*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60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*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1000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15">
                <a:latin typeface="Trebuchet MS"/>
                <a:cs typeface="Trebuchet MS"/>
              </a:rPr>
              <a:t>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-15">
                <a:latin typeface="Trebuchet MS"/>
                <a:cs typeface="Trebuchet MS"/>
              </a:rPr>
              <a:t>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5">
                <a:latin typeface="Trebuchet MS"/>
                <a:cs typeface="Trebuchet MS"/>
              </a:rPr>
              <a:t>s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95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71" name="object 3"/>
          <p:cNvSpPr txBox="1"/>
          <p:nvPr/>
        </p:nvSpPr>
        <p:spPr>
          <a:xfrm>
            <a:off x="208757" y="243239"/>
            <a:ext cx="4119879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ctr" marR="3706495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15">
                <a:latin typeface="Trebuchet MS"/>
                <a:cs typeface="Trebuchet MS"/>
              </a:rPr>
              <a:t>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10">
                <a:latin typeface="Trebuchet MS"/>
                <a:cs typeface="Trebuchet MS"/>
              </a:rPr>
              <a:t>authori</a:t>
            </a:r>
            <a:r>
              <a:rPr dirty="0" sz="1200" spc="5">
                <a:latin typeface="Trebuchet MS"/>
                <a:cs typeface="Trebuchet MS"/>
              </a:rPr>
              <a:t>z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ede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tia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</a:t>
            </a:r>
            <a:r>
              <a:rPr dirty="0" sz="1200" spc="-35">
                <a:latin typeface="Trebuchet MS"/>
                <a:cs typeface="Trebuchet MS"/>
              </a:rPr>
              <a:t>n</a:t>
            </a:r>
            <a:r>
              <a:rPr dirty="0" sz="1200" spc="85">
                <a:latin typeface="Trebuchet MS"/>
                <a:cs typeface="Trebuchet MS"/>
              </a:rPr>
              <a:t>'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h  </a:t>
            </a: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res.status(406).json({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m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90">
                <a:latin typeface="Trebuchet MS"/>
                <a:cs typeface="Trebuchet MS"/>
              </a:rPr>
              <a:t>a</a:t>
            </a:r>
            <a:r>
              <a:rPr dirty="0" sz="1200" spc="65">
                <a:latin typeface="Trebuchet MS"/>
                <a:cs typeface="Trebuchet MS"/>
              </a:rPr>
              <a:t>g</a:t>
            </a:r>
            <a:r>
              <a:rPr dirty="0" sz="1200" spc="-95">
                <a:latin typeface="Trebuchet MS"/>
                <a:cs typeface="Trebuchet MS"/>
              </a:rPr>
              <a:t>e</a:t>
            </a:r>
            <a:r>
              <a:rPr dirty="0" sz="1200" spc="-6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'I</a:t>
            </a:r>
            <a:r>
              <a:rPr dirty="0" sz="1200" spc="60">
                <a:latin typeface="Trebuchet MS"/>
                <a:cs typeface="Trebuchet MS"/>
              </a:rPr>
              <a:t>n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5">
                <a:latin typeface="Trebuchet MS"/>
                <a:cs typeface="Trebuchet MS"/>
              </a:rPr>
              <a:t>i</a:t>
            </a:r>
            <a:r>
              <a:rPr dirty="0" sz="1200">
                <a:latin typeface="Trebuchet MS"/>
                <a:cs typeface="Trebuchet MS"/>
              </a:rPr>
              <a:t>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ede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tia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105">
                <a:latin typeface="Trebuchet MS"/>
                <a:cs typeface="Trebuchet MS"/>
              </a:rPr>
              <a:t>'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ctr" marR="373951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72" name="object 4"/>
          <p:cNvSpPr txBox="1"/>
          <p:nvPr/>
        </p:nvSpPr>
        <p:spPr>
          <a:xfrm>
            <a:off x="208757" y="2803558"/>
            <a:ext cx="230060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app.p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t('/</a:t>
            </a:r>
            <a:r>
              <a:rPr dirty="0" sz="1200" spc="-5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s</a:t>
            </a:r>
            <a:r>
              <a:rPr dirty="0" sz="1200" spc="20">
                <a:latin typeface="Trebuchet MS"/>
                <a:cs typeface="Trebuchet MS"/>
              </a:rPr>
              <a:t>h</a:t>
            </a:r>
            <a:r>
              <a:rPr dirty="0" sz="1200" spc="-25">
                <a:latin typeface="Trebuchet MS"/>
                <a:cs typeface="Trebuchet MS"/>
              </a:rPr>
              <a:t>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(</a:t>
            </a:r>
            <a:r>
              <a:rPr dirty="0" sz="1200" spc="-55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eq</a:t>
            </a:r>
            <a:r>
              <a:rPr dirty="0" sz="1200" spc="-2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25">
                <a:latin typeface="Trebuchet MS"/>
                <a:cs typeface="Trebuchet MS"/>
              </a:rPr>
              <a:t>=</a:t>
            </a:r>
            <a:r>
              <a:rPr dirty="0" sz="1200" spc="30">
                <a:latin typeface="Trebuchet MS"/>
                <a:cs typeface="Trebuchet MS"/>
              </a:rPr>
              <a:t>&gt;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(req.cookies?.jwt)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73" name="object 5"/>
          <p:cNvSpPr txBox="1"/>
          <p:nvPr/>
        </p:nvSpPr>
        <p:spPr>
          <a:xfrm>
            <a:off x="503193" y="3900837"/>
            <a:ext cx="297942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Destructuring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refreshToken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cookie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refreshToken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req.cookies.jwt;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97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9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74" name="object 3"/>
          <p:cNvSpPr txBox="1"/>
          <p:nvPr/>
        </p:nvSpPr>
        <p:spPr>
          <a:xfrm>
            <a:off x="208757" y="243239"/>
            <a:ext cx="486537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V</a:t>
            </a:r>
            <a:r>
              <a:rPr dirty="0" sz="1200" spc="-5">
                <a:latin typeface="Trebuchet MS"/>
                <a:cs typeface="Trebuchet MS"/>
              </a:rPr>
              <a:t>eri</a:t>
            </a:r>
            <a:r>
              <a:rPr dirty="0" sz="1200" spc="5">
                <a:latin typeface="Trebuchet MS"/>
                <a:cs typeface="Trebuchet MS"/>
              </a:rPr>
              <a:t>f</a:t>
            </a:r>
            <a:r>
              <a:rPr dirty="0" sz="1200">
                <a:latin typeface="Trebuchet MS"/>
                <a:cs typeface="Trebuchet MS"/>
              </a:rPr>
              <a:t>y</a:t>
            </a:r>
            <a:r>
              <a:rPr dirty="0" sz="1200" spc="5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75">
                <a:latin typeface="Trebuchet MS"/>
                <a:cs typeface="Trebuchet MS"/>
              </a:rPr>
              <a:t>sh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 marL="308610" marR="5080">
              <a:lnSpc>
                <a:spcPct val="200000"/>
              </a:lnSpc>
            </a:pPr>
            <a:r>
              <a:rPr dirty="0" sz="1200" spc="-35">
                <a:latin typeface="Trebuchet MS"/>
                <a:cs typeface="Trebuchet MS"/>
              </a:rPr>
              <a:t>j</a:t>
            </a:r>
            <a:r>
              <a:rPr dirty="0" sz="1200" spc="-55">
                <a:latin typeface="Trebuchet MS"/>
                <a:cs typeface="Trebuchet MS"/>
              </a:rPr>
              <a:t>w</a:t>
            </a:r>
            <a:r>
              <a:rPr dirty="0" sz="1200" spc="-50">
                <a:latin typeface="Trebuchet MS"/>
                <a:cs typeface="Trebuchet MS"/>
              </a:rPr>
              <a:t>t.</a:t>
            </a:r>
            <a:r>
              <a:rPr dirty="0" sz="1200" spc="-80">
                <a:latin typeface="Trebuchet MS"/>
                <a:cs typeface="Trebuchet MS"/>
              </a:rPr>
              <a:t>v</a:t>
            </a:r>
            <a:r>
              <a:rPr dirty="0" sz="1200" spc="-5">
                <a:latin typeface="Trebuchet MS"/>
                <a:cs typeface="Trebuchet MS"/>
              </a:rPr>
              <a:t>eri</a:t>
            </a:r>
            <a:r>
              <a:rPr dirty="0" sz="1200" spc="5">
                <a:latin typeface="Trebuchet MS"/>
                <a:cs typeface="Trebuchet MS"/>
              </a:rPr>
              <a:t>f</a:t>
            </a:r>
            <a:r>
              <a:rPr dirty="0" sz="1200" spc="-10">
                <a:latin typeface="Trebuchet MS"/>
                <a:cs typeface="Trebuchet MS"/>
              </a:rPr>
              <a:t>y(</a:t>
            </a:r>
            <a:r>
              <a:rPr dirty="0" sz="1200" spc="-2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105">
                <a:latin typeface="Trebuchet MS"/>
                <a:cs typeface="Trebuchet MS"/>
              </a:rPr>
              <a:t>h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-40">
                <a:latin typeface="Trebuchet MS"/>
                <a:cs typeface="Trebuchet MS"/>
              </a:rPr>
              <a:t>en</a:t>
            </a:r>
            <a:r>
              <a:rPr dirty="0" sz="1200" spc="-2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40">
                <a:latin typeface="Trebuchet MS"/>
                <a:cs typeface="Trebuchet MS"/>
              </a:rPr>
              <a:t>oc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s.e</a:t>
            </a:r>
            <a:r>
              <a:rPr dirty="0" sz="1200" spc="-20">
                <a:latin typeface="Trebuchet MS"/>
                <a:cs typeface="Trebuchet MS"/>
              </a:rPr>
              <a:t>n</a:t>
            </a:r>
            <a:r>
              <a:rPr dirty="0" sz="1200" spc="-45">
                <a:latin typeface="Trebuchet MS"/>
                <a:cs typeface="Trebuchet MS"/>
              </a:rPr>
              <a:t>v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r>
              <a:rPr dirty="0" sz="1200" spc="105">
                <a:latin typeface="Trebuchet MS"/>
                <a:cs typeface="Trebuchet MS"/>
              </a:rPr>
              <a:t>RE</a:t>
            </a:r>
            <a:r>
              <a:rPr dirty="0" sz="1200" spc="95">
                <a:latin typeface="Trebuchet MS"/>
                <a:cs typeface="Trebuchet MS"/>
              </a:rPr>
              <a:t>FRE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65">
                <a:latin typeface="Trebuchet MS"/>
                <a:cs typeface="Trebuchet MS"/>
              </a:rPr>
              <a:t>H</a:t>
            </a:r>
            <a:r>
              <a:rPr dirty="0" sz="1200" spc="-20">
                <a:latin typeface="Trebuchet MS"/>
                <a:cs typeface="Trebuchet MS"/>
              </a:rPr>
              <a:t>_</a:t>
            </a:r>
            <a:r>
              <a:rPr dirty="0" sz="1200" spc="5">
                <a:latin typeface="Trebuchet MS"/>
                <a:cs typeface="Trebuchet MS"/>
              </a:rPr>
              <a:t>T</a:t>
            </a:r>
            <a:r>
              <a:rPr dirty="0" sz="1200" spc="105">
                <a:latin typeface="Trebuchet MS"/>
                <a:cs typeface="Trebuchet MS"/>
              </a:rPr>
              <a:t>OK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N_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105">
                <a:latin typeface="Trebuchet MS"/>
                <a:cs typeface="Trebuchet MS"/>
              </a:rPr>
              <a:t>CR</a:t>
            </a:r>
            <a:r>
              <a:rPr dirty="0" sz="1200" spc="114">
                <a:latin typeface="Trebuchet MS"/>
                <a:cs typeface="Trebuchet MS"/>
              </a:rPr>
              <a:t>E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35">
                <a:latin typeface="Trebuchet MS"/>
                <a:cs typeface="Trebuchet MS"/>
              </a:rPr>
              <a:t>,  </a:t>
            </a:r>
            <a:r>
              <a:rPr dirty="0" sz="1200" spc="-65">
                <a:latin typeface="Trebuchet MS"/>
                <a:cs typeface="Trebuchet MS"/>
              </a:rPr>
              <a:t>(err,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decoded)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=&gt;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75" name="object 4"/>
          <p:cNvSpPr txBox="1"/>
          <p:nvPr/>
        </p:nvSpPr>
        <p:spPr>
          <a:xfrm>
            <a:off x="651326" y="2072038"/>
            <a:ext cx="4076065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6256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10">
                <a:latin typeface="Trebuchet MS"/>
                <a:cs typeface="Trebuchet MS"/>
              </a:rPr>
              <a:t>W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65">
                <a:latin typeface="Trebuchet MS"/>
                <a:cs typeface="Trebuchet MS"/>
              </a:rPr>
              <a:t>ong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e</a:t>
            </a:r>
            <a:r>
              <a:rPr dirty="0" sz="1200" spc="20">
                <a:latin typeface="Trebuchet MS"/>
                <a:cs typeface="Trebuchet MS"/>
              </a:rPr>
              <a:t>fe</a:t>
            </a:r>
            <a:r>
              <a:rPr dirty="0" sz="1200" spc="75">
                <a:latin typeface="Trebuchet MS"/>
                <a:cs typeface="Trebuchet MS"/>
              </a:rPr>
              <a:t>sh</a:t>
            </a:r>
            <a:r>
              <a:rPr dirty="0" sz="1200" spc="-70">
                <a:latin typeface="Trebuchet MS"/>
                <a:cs typeface="Trebuchet MS"/>
              </a:rPr>
              <a:t> 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256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res.status(406).json({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'Unauthorized'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397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1270" marL="160655" marR="761365">
              <a:lnSpc>
                <a:spcPct val="2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5">
                <a:latin typeface="Trebuchet MS"/>
                <a:cs typeface="Trebuchet MS"/>
              </a:rPr>
              <a:t>or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15">
                <a:latin typeface="Trebuchet MS"/>
                <a:cs typeface="Trebuchet MS"/>
              </a:rPr>
              <a:t>en  </a:t>
            </a: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accessToken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jwt.sign({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10515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username: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userCredentials.username,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99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0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76" name="object 3"/>
          <p:cNvSpPr txBox="1"/>
          <p:nvPr/>
        </p:nvSpPr>
        <p:spPr>
          <a:xfrm>
            <a:off x="208757" y="159263"/>
            <a:ext cx="4968875" cy="47802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em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85">
                <a:latin typeface="Trebuchet MS"/>
                <a:cs typeface="Trebuchet MS"/>
              </a:rPr>
              <a:t>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userC</a:t>
            </a:r>
            <a:r>
              <a:rPr dirty="0" sz="1200" spc="25">
                <a:latin typeface="Trebuchet MS"/>
                <a:cs typeface="Trebuchet MS"/>
              </a:rPr>
              <a:t>rede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5">
                <a:latin typeface="Trebuchet MS"/>
                <a:cs typeface="Trebuchet MS"/>
              </a:rPr>
              <a:t>tia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>
                <a:latin typeface="Trebuchet MS"/>
                <a:cs typeface="Trebuchet MS"/>
              </a:rPr>
              <a:t>s.em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5"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  <a:p>
            <a:pPr indent="-146685" marL="751205" marR="1382395">
              <a:lnSpc>
                <a:spcPct val="200000"/>
              </a:lnSpc>
            </a:pP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40">
                <a:latin typeface="Trebuchet MS"/>
                <a:cs typeface="Trebuchet MS"/>
              </a:rPr>
              <a:t>oc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s.e</a:t>
            </a:r>
            <a:r>
              <a:rPr dirty="0" sz="1200" spc="-20">
                <a:latin typeface="Trebuchet MS"/>
                <a:cs typeface="Trebuchet MS"/>
              </a:rPr>
              <a:t>n</a:t>
            </a:r>
            <a:r>
              <a:rPr dirty="0" sz="1200" spc="-50">
                <a:latin typeface="Trebuchet MS"/>
                <a:cs typeface="Trebuchet MS"/>
              </a:rPr>
              <a:t>v</a:t>
            </a:r>
            <a:r>
              <a:rPr dirty="0" sz="1200" spc="-140">
                <a:latin typeface="Trebuchet MS"/>
                <a:cs typeface="Trebuchet MS"/>
              </a:rPr>
              <a:t>.</a:t>
            </a:r>
            <a:r>
              <a:rPr dirty="0" sz="1200" spc="95">
                <a:latin typeface="Trebuchet MS"/>
                <a:cs typeface="Trebuchet MS"/>
              </a:rPr>
              <a:t>A</a:t>
            </a:r>
            <a:r>
              <a:rPr dirty="0" sz="1200" spc="105">
                <a:latin typeface="Trebuchet MS"/>
                <a:cs typeface="Trebuchet MS"/>
              </a:rPr>
              <a:t>CC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229">
                <a:latin typeface="Trebuchet MS"/>
                <a:cs typeface="Trebuchet MS"/>
              </a:rPr>
              <a:t>S</a:t>
            </a:r>
            <a:r>
              <a:rPr dirty="0" sz="1200" spc="200">
                <a:latin typeface="Trebuchet MS"/>
                <a:cs typeface="Trebuchet MS"/>
              </a:rPr>
              <a:t>S</a:t>
            </a:r>
            <a:r>
              <a:rPr dirty="0" sz="1200" spc="-85">
                <a:latin typeface="Trebuchet MS"/>
                <a:cs typeface="Trebuchet MS"/>
              </a:rPr>
              <a:t>_</a:t>
            </a:r>
            <a:r>
              <a:rPr dirty="0" sz="1200" spc="5">
                <a:latin typeface="Trebuchet MS"/>
                <a:cs typeface="Trebuchet MS"/>
              </a:rPr>
              <a:t>T</a:t>
            </a:r>
            <a:r>
              <a:rPr dirty="0" sz="1200" spc="105">
                <a:latin typeface="Trebuchet MS"/>
                <a:cs typeface="Trebuchet MS"/>
              </a:rPr>
              <a:t>OK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N_</a:t>
            </a:r>
            <a:r>
              <a:rPr dirty="0" sz="1200" spc="220">
                <a:latin typeface="Trebuchet MS"/>
                <a:cs typeface="Trebuchet MS"/>
              </a:rPr>
              <a:t>S</a:t>
            </a:r>
            <a:r>
              <a:rPr dirty="0" sz="1200" spc="95">
                <a:latin typeface="Trebuchet MS"/>
                <a:cs typeface="Trebuchet MS"/>
              </a:rPr>
              <a:t>E</a:t>
            </a:r>
            <a:r>
              <a:rPr dirty="0" sz="1200" spc="105">
                <a:latin typeface="Trebuchet MS"/>
                <a:cs typeface="Trebuchet MS"/>
              </a:rPr>
              <a:t>CR</a:t>
            </a:r>
            <a:r>
              <a:rPr dirty="0" sz="1200" spc="114">
                <a:latin typeface="Trebuchet MS"/>
                <a:cs typeface="Trebuchet MS"/>
              </a:rPr>
              <a:t>E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{  </a:t>
            </a:r>
            <a:r>
              <a:rPr dirty="0" sz="1200" spc="5">
                <a:latin typeface="Trebuchet MS"/>
                <a:cs typeface="Trebuchet MS"/>
              </a:rPr>
              <a:t>expiresIn: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'10m'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15">
                <a:latin typeface="Trebuchet MS"/>
                <a:cs typeface="Trebuchet MS"/>
              </a:rPr>
              <a:t>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-15">
                <a:latin typeface="Trebuchet MS"/>
                <a:cs typeface="Trebuchet MS"/>
              </a:rPr>
              <a:t>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5">
                <a:latin typeface="Trebuchet MS"/>
                <a:cs typeface="Trebuchet MS"/>
              </a:rPr>
              <a:t>s</a:t>
            </a:r>
            <a:r>
              <a:rPr dirty="0" sz="1200" spc="-5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o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res.status(406).json({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'Unauthorized'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app.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en(p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40">
                <a:latin typeface="Trebuchet MS"/>
                <a:cs typeface="Trebuchet MS"/>
              </a:rPr>
              <a:t>oc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s.e</a:t>
            </a:r>
            <a:r>
              <a:rPr dirty="0" sz="1200" spc="-20">
                <a:latin typeface="Trebuchet MS"/>
                <a:cs typeface="Trebuchet MS"/>
              </a:rPr>
              <a:t>n</a:t>
            </a:r>
            <a:r>
              <a:rPr dirty="0" sz="1200" spc="-50">
                <a:latin typeface="Trebuchet MS"/>
                <a:cs typeface="Trebuchet MS"/>
              </a:rPr>
              <a:t>v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r>
              <a:rPr dirty="0" sz="1200" spc="9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(</a:t>
            </a:r>
            <a:r>
              <a:rPr dirty="0" sz="1200" spc="-75">
                <a:latin typeface="Trebuchet MS"/>
                <a:cs typeface="Trebuchet MS"/>
              </a:rPr>
              <a:t>) </a:t>
            </a:r>
            <a:r>
              <a:rPr dirty="0" sz="1200" spc="25">
                <a:latin typeface="Trebuchet MS"/>
                <a:cs typeface="Trebuchet MS"/>
              </a:rPr>
              <a:t>=</a:t>
            </a:r>
            <a:r>
              <a:rPr dirty="0" sz="1200" spc="30">
                <a:latin typeface="Trebuchet MS"/>
                <a:cs typeface="Trebuchet MS"/>
              </a:rPr>
              <a:t>&gt;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console.log(`Server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active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http://localhost:${process.env.PORT}!`);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01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0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77" name="object 3"/>
          <p:cNvSpPr txBox="1"/>
          <p:nvPr/>
        </p:nvSpPr>
        <p:spPr>
          <a:xfrm>
            <a:off x="208757" y="159263"/>
            <a:ext cx="656209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latin typeface="Trebuchet MS"/>
                <a:cs typeface="Trebuchet MS"/>
              </a:rPr>
              <a:t>.env: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below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.env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store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sensitive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credentials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keys:</a:t>
            </a:r>
            <a:endParaRPr sz="1200">
              <a:latin typeface="Trebuchet MS"/>
              <a:cs typeface="Trebuchet MS"/>
            </a:endParaRPr>
          </a:p>
          <a:p>
            <a:pPr marL="12700" marR="2454910">
              <a:lnSpc>
                <a:spcPct val="200000"/>
              </a:lnSpc>
            </a:pPr>
            <a:r>
              <a:rPr dirty="0" sz="1200" spc="70">
                <a:latin typeface="Trebuchet MS"/>
                <a:cs typeface="Trebuchet MS"/>
              </a:rPr>
              <a:t>PORT </a:t>
            </a:r>
            <a:r>
              <a:rPr dirty="0" sz="1200" spc="35">
                <a:latin typeface="Trebuchet MS"/>
                <a:cs typeface="Trebuchet MS"/>
              </a:rPr>
              <a:t>= </a:t>
            </a:r>
            <a:r>
              <a:rPr dirty="0" sz="1200" spc="105">
                <a:latin typeface="Trebuchet MS"/>
                <a:cs typeface="Trebuchet MS"/>
              </a:rPr>
              <a:t>5000 </a:t>
            </a:r>
            <a:r>
              <a:rPr dirty="0" sz="1200" spc="110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ACCESS_TOKEN_SECRET=MYSECRETACCESS </a:t>
            </a:r>
            <a:r>
              <a:rPr dirty="0" sz="1200" spc="10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REFRESH_TOKEN_SECRET=MYREFRESHTOKENSECRET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94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403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933986" y="1979769"/>
              <a:ext cx="5276026" cy="2739399"/>
            </a:xfrm>
            <a:prstGeom prst="rect"/>
          </p:spPr>
        </p:pic>
        <p:pic>
          <p:nvPicPr>
            <p:cNvPr id="2097404" name="object 6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40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78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ah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79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80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836930" cy="2540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0"/>
              <a:t>P</a:t>
            </a:r>
            <a:r>
              <a:rPr dirty="0" spc="40"/>
              <a:t>a</a:t>
            </a:r>
            <a:r>
              <a:rPr dirty="0" spc="135"/>
              <a:t>s</a:t>
            </a:r>
            <a:r>
              <a:rPr dirty="0" spc="45"/>
              <a:t>spo</a:t>
            </a:r>
            <a:r>
              <a:rPr dirty="0" spc="25"/>
              <a:t>r</a:t>
            </a:r>
            <a:r>
              <a:rPr dirty="0" spc="30"/>
              <a:t>t</a:t>
            </a:r>
          </a:p>
        </p:txBody>
      </p:sp>
      <p:sp>
        <p:nvSpPr>
          <p:cNvPr id="1048981" name="object 7"/>
          <p:cNvSpPr txBox="1"/>
          <p:nvPr/>
        </p:nvSpPr>
        <p:spPr>
          <a:xfrm>
            <a:off x="176543" y="1138468"/>
            <a:ext cx="4296410" cy="26009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3429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Passport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authentication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middleware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Node.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designed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singular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purpose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authenticate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requests.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 practical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original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good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practice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se.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mod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e,</a:t>
            </a:r>
            <a:endParaRPr sz="1300">
              <a:latin typeface="Trebuchet MS"/>
              <a:cs typeface="Trebuchet MS"/>
            </a:endParaRPr>
          </a:p>
          <a:p>
            <a:pPr marL="274320" marR="5080">
              <a:lnSpc>
                <a:spcPct val="100000"/>
              </a:lnSpc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everything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you.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passport-local-mongoose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module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auto-generate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DB.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ﬁeld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password,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instead,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salt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hash.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406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40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82" name="object 4"/>
            <p:cNvSpPr/>
            <p:nvPr/>
          </p:nvSpPr>
          <p:spPr>
            <a:xfrm>
              <a:off x="-1" y="638170"/>
              <a:ext cx="5055870" cy="4030979"/>
            </a:xfrm>
            <a:custGeom>
              <a:avLst/>
              <a:ahLst/>
              <a:rect l="l" t="t" r="r" b="b"/>
              <a:pathLst>
                <a:path w="5055870" h="4030979">
                  <a:moveTo>
                    <a:pt x="5055577" y="4030831"/>
                  </a:moveTo>
                  <a:lnTo>
                    <a:pt x="0" y="4030831"/>
                  </a:lnTo>
                  <a:lnTo>
                    <a:pt x="0" y="0"/>
                  </a:lnTo>
                  <a:lnTo>
                    <a:pt x="5055577" y="0"/>
                  </a:lnTo>
                  <a:lnTo>
                    <a:pt x="5055577" y="4030831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83" name="object 5"/>
            <p:cNvSpPr/>
            <p:nvPr/>
          </p:nvSpPr>
          <p:spPr>
            <a:xfrm>
              <a:off x="0" y="784773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84" name="object 6"/>
          <p:cNvSpPr txBox="1">
            <a:spLocks noGrp="1"/>
          </p:cNvSpPr>
          <p:nvPr>
            <p:ph type="title"/>
          </p:nvPr>
        </p:nvSpPr>
        <p:spPr>
          <a:xfrm>
            <a:off x="217736" y="809583"/>
            <a:ext cx="3145790" cy="2540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0"/>
              <a:t>W</a:t>
            </a:r>
            <a:r>
              <a:rPr dirty="0" spc="20"/>
              <a:t>h</a:t>
            </a:r>
            <a:r>
              <a:rPr dirty="0" spc="40"/>
              <a:t>y</a:t>
            </a:r>
            <a:r>
              <a:rPr dirty="0" spc="-125"/>
              <a:t> </a:t>
            </a:r>
            <a:r>
              <a:rPr dirty="0" spc="140"/>
              <a:t>s</a:t>
            </a:r>
            <a:r>
              <a:rPr dirty="0" spc="60"/>
              <a:t>a</a:t>
            </a:r>
            <a:r>
              <a:rPr dirty="0" spc="-20"/>
              <a:t>l</a:t>
            </a:r>
            <a:r>
              <a:rPr dirty="0" spc="-15"/>
              <a:t>t</a:t>
            </a:r>
            <a:r>
              <a:rPr dirty="0" spc="-10"/>
              <a:t>i</a:t>
            </a:r>
            <a:r>
              <a:rPr dirty="0" spc="95"/>
              <a:t>ng</a:t>
            </a:r>
            <a:r>
              <a:rPr dirty="0" spc="-125"/>
              <a:t> </a:t>
            </a:r>
            <a:r>
              <a:rPr dirty="0" spc="-15"/>
              <a:t>o</a:t>
            </a:r>
            <a:r>
              <a:rPr dirty="0" spc="40"/>
              <a:t>f</a:t>
            </a:r>
            <a:r>
              <a:rPr dirty="0" spc="-120"/>
              <a:t> </a:t>
            </a:r>
            <a:r>
              <a:rPr dirty="0" spc="30"/>
              <a:t>p</a:t>
            </a:r>
            <a:r>
              <a:rPr dirty="0" spc="40"/>
              <a:t>a</a:t>
            </a:r>
            <a:r>
              <a:rPr dirty="0" spc="135"/>
              <a:t>ss</a:t>
            </a:r>
            <a:r>
              <a:rPr dirty="0" spc="-20"/>
              <a:t>w</a:t>
            </a:r>
            <a:r>
              <a:rPr dirty="0" spc="-10"/>
              <a:t>or</a:t>
            </a:r>
            <a:r>
              <a:rPr dirty="0" spc="40"/>
              <a:t>d</a:t>
            </a:r>
            <a:r>
              <a:rPr dirty="0" spc="-120"/>
              <a:t> </a:t>
            </a:r>
            <a:r>
              <a:rPr dirty="0" spc="45"/>
              <a:t>is</a:t>
            </a:r>
            <a:r>
              <a:rPr dirty="0" spc="-125"/>
              <a:t> </a:t>
            </a:r>
            <a:r>
              <a:rPr dirty="0" spc="15"/>
              <a:t>needed</a:t>
            </a:r>
          </a:p>
        </p:txBody>
      </p:sp>
      <p:sp>
        <p:nvSpPr>
          <p:cNvPr id="1048985" name="object 7"/>
          <p:cNvSpPr txBox="1"/>
          <p:nvPr/>
        </p:nvSpPr>
        <p:spPr>
          <a:xfrm>
            <a:off x="176543" y="1138468"/>
            <a:ext cx="4263390" cy="22047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simply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hashes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password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password,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ame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sh.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passwords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hacked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hacker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every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password because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password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 the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ﬁelds.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16256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it,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prepend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string.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secret,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something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unique.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hash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omp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408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0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86" name="object 3"/>
          <p:cNvSpPr txBox="1"/>
          <p:nvPr/>
        </p:nvSpPr>
        <p:spPr>
          <a:xfrm>
            <a:off x="208757" y="159263"/>
            <a:ext cx="478853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First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let’s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generate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express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87" name="object 4"/>
          <p:cNvSpPr txBox="1"/>
          <p:nvPr/>
        </p:nvSpPr>
        <p:spPr>
          <a:xfrm>
            <a:off x="208757" y="890783"/>
            <a:ext cx="570420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20014" marL="132715">
              <a:lnSpc>
                <a:spcPct val="100000"/>
              </a:lnSpc>
              <a:spcBef>
                <a:spcPts val="100"/>
              </a:spcBef>
              <a:buChar char="&gt;"/>
              <a:tabLst>
                <a:tab algn="l" pos="132715"/>
              </a:tabLst>
            </a:pP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spo</a:t>
            </a:r>
            <a:r>
              <a:rPr dirty="0" sz="1200" spc="20">
                <a:latin typeface="Trebuchet MS"/>
                <a:cs typeface="Trebuchet MS"/>
              </a:rPr>
              <a:t>r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spo</a:t>
            </a:r>
            <a:r>
              <a:rPr dirty="0" sz="1200" spc="20">
                <a:latin typeface="Trebuchet MS"/>
                <a:cs typeface="Trebuchet MS"/>
              </a:rPr>
              <a:t>r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5">
                <a:latin typeface="Trebuchet MS"/>
                <a:cs typeface="Trebuchet MS"/>
              </a:rPr>
              <a:t>-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40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c</a:t>
            </a:r>
            <a:r>
              <a:rPr dirty="0" sz="1200" spc="20">
                <a:latin typeface="Trebuchet MS"/>
                <a:cs typeface="Trebuchet MS"/>
              </a:rPr>
              <a:t>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mon</a:t>
            </a:r>
            <a:r>
              <a:rPr dirty="0" sz="1200" spc="30">
                <a:latin typeface="Trebuchet MS"/>
                <a:cs typeface="Trebuchet MS"/>
              </a:rPr>
              <a:t>g</a:t>
            </a:r>
            <a:r>
              <a:rPr dirty="0" sz="1200" spc="25">
                <a:latin typeface="Trebuchet MS"/>
                <a:cs typeface="Trebuchet MS"/>
              </a:rPr>
              <a:t>oo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spo</a:t>
            </a:r>
            <a:r>
              <a:rPr dirty="0" sz="1200" spc="20">
                <a:latin typeface="Trebuchet MS"/>
                <a:cs typeface="Trebuchet MS"/>
              </a:rPr>
              <a:t>r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5">
                <a:latin typeface="Trebuchet MS"/>
                <a:cs typeface="Trebuchet MS"/>
              </a:rPr>
              <a:t>-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40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-mon</a:t>
            </a:r>
            <a:r>
              <a:rPr dirty="0" sz="1200" spc="25">
                <a:latin typeface="Trebuchet MS"/>
                <a:cs typeface="Trebuchet MS"/>
              </a:rPr>
              <a:t>goo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-</a:t>
            </a:r>
            <a:r>
              <a:rPr dirty="0" sz="1200" spc="10">
                <a:latin typeface="Trebuchet MS"/>
                <a:cs typeface="Trebuchet MS"/>
              </a:rPr>
              <a:t>-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88" name="object 5"/>
          <p:cNvSpPr txBox="1"/>
          <p:nvPr/>
        </p:nvSpPr>
        <p:spPr>
          <a:xfrm>
            <a:off x="208757" y="1622303"/>
            <a:ext cx="324421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30">
                <a:latin typeface="Trebuchet MS"/>
                <a:cs typeface="Trebuchet MS"/>
              </a:rPr>
              <a:t>1.First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create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a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directory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10">
                <a:latin typeface="Trebuchet MS"/>
                <a:cs typeface="Trebuchet MS"/>
              </a:rPr>
              <a:t>structure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70">
                <a:latin typeface="Trebuchet MS"/>
                <a:cs typeface="Trebuchet MS"/>
              </a:rPr>
              <a:t>as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below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89" name="object 6"/>
          <p:cNvSpPr txBox="1"/>
          <p:nvPr/>
        </p:nvSpPr>
        <p:spPr>
          <a:xfrm>
            <a:off x="208757" y="2353823"/>
            <a:ext cx="707390" cy="16713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--model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--route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----user.js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--app.js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10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1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90" name="object 3"/>
          <p:cNvSpPr txBox="1"/>
          <p:nvPr/>
        </p:nvSpPr>
        <p:spPr>
          <a:xfrm>
            <a:off x="208757" y="159263"/>
            <a:ext cx="392557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>
                <a:latin typeface="Trebuchet MS"/>
                <a:cs typeface="Trebuchet MS"/>
              </a:rPr>
              <a:t>2.Create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model/user.js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15">
                <a:latin typeface="Trebuchet MS"/>
                <a:cs typeface="Trebuchet MS"/>
              </a:rPr>
              <a:t>ﬁle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which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deﬁnes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user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35">
                <a:latin typeface="Trebuchet MS"/>
                <a:cs typeface="Trebuchet MS"/>
              </a:rPr>
              <a:t>schema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1" name="object 4"/>
          <p:cNvSpPr txBox="1"/>
          <p:nvPr/>
        </p:nvSpPr>
        <p:spPr>
          <a:xfrm>
            <a:off x="208757" y="890783"/>
            <a:ext cx="467868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mpo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2081530">
              <a:lnSpc>
                <a:spcPct val="200000"/>
              </a:lnSpc>
            </a:pP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require('mongoose');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Schema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mongoose.Schema;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passportLocalMongoose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3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require('passport-local-mongoose');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2" name="object 5"/>
          <p:cNvSpPr txBox="1"/>
          <p:nvPr/>
        </p:nvSpPr>
        <p:spPr>
          <a:xfrm>
            <a:off x="208757" y="3085343"/>
            <a:ext cx="386207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UserSchema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Schema({</a:t>
            </a:r>
            <a:endParaRPr sz="1200">
              <a:latin typeface="Trebuchet MS"/>
              <a:cs typeface="Trebuchet MS"/>
            </a:endParaRPr>
          </a:p>
          <a:p>
            <a:pPr indent="-1905" marL="160655" marR="5080">
              <a:lnSpc>
                <a:spcPct val="200000"/>
              </a:lnSpc>
            </a:pPr>
            <a:r>
              <a:rPr dirty="0" sz="1200" spc="-20">
                <a:latin typeface="Trebuchet MS"/>
                <a:cs typeface="Trebuchet MS"/>
              </a:rPr>
              <a:t>email: </a:t>
            </a:r>
            <a:r>
              <a:rPr dirty="0" sz="1200" spc="-25">
                <a:latin typeface="Trebuchet MS"/>
                <a:cs typeface="Trebuchet MS"/>
              </a:rPr>
              <a:t>{type: </a:t>
            </a:r>
            <a:r>
              <a:rPr dirty="0" sz="1200" spc="25">
                <a:latin typeface="Trebuchet MS"/>
                <a:cs typeface="Trebuchet MS"/>
              </a:rPr>
              <a:t>String, </a:t>
            </a:r>
            <a:r>
              <a:rPr dirty="0" sz="1200" spc="-15">
                <a:latin typeface="Trebuchet MS"/>
                <a:cs typeface="Trebuchet MS"/>
              </a:rPr>
              <a:t>required:true, unique:true}, </a:t>
            </a:r>
            <a:r>
              <a:rPr dirty="0" sz="1200" spc="-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usern</a:t>
            </a:r>
            <a:r>
              <a:rPr dirty="0" sz="1200" spc="30">
                <a:latin typeface="Trebuchet MS"/>
                <a:cs typeface="Trebuchet MS"/>
              </a:rPr>
              <a:t>ame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{type</a:t>
            </a:r>
            <a:r>
              <a:rPr dirty="0" sz="1200" spc="-15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0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tr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 spc="10">
                <a:latin typeface="Trebuchet MS"/>
                <a:cs typeface="Trebuchet MS"/>
              </a:rPr>
              <a:t>ng,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-15">
                <a:latin typeface="Trebuchet MS"/>
                <a:cs typeface="Trebuchet MS"/>
              </a:rPr>
              <a:t>nique: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ed:tru</a:t>
            </a:r>
            <a:r>
              <a:rPr dirty="0" sz="1200" spc="-25">
                <a:latin typeface="Trebuchet MS"/>
                <a:cs typeface="Trebuchet MS"/>
              </a:rPr>
              <a:t>e</a:t>
            </a:r>
            <a:r>
              <a:rPr dirty="0" sz="1200" spc="-100">
                <a:latin typeface="Trebuchet MS"/>
                <a:cs typeface="Trebuchet MS"/>
              </a:rPr>
              <a:t>},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12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1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93" name="object 3"/>
          <p:cNvSpPr txBox="1"/>
          <p:nvPr/>
        </p:nvSpPr>
        <p:spPr>
          <a:xfrm>
            <a:off x="208757" y="159263"/>
            <a:ext cx="327596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u</a:t>
            </a:r>
            <a:r>
              <a:rPr dirty="0" sz="1200" spc="55">
                <a:latin typeface="Trebuchet MS"/>
                <a:cs typeface="Trebuchet MS"/>
              </a:rPr>
              <a:t>g</a:t>
            </a:r>
            <a:r>
              <a:rPr dirty="0" sz="1200" spc="40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spo</a:t>
            </a:r>
            <a:r>
              <a:rPr dirty="0" sz="1200" spc="20">
                <a:latin typeface="Trebuchet MS"/>
                <a:cs typeface="Trebuchet MS"/>
              </a:rPr>
              <a:t>r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5">
                <a:latin typeface="Trebuchet MS"/>
                <a:cs typeface="Trebuchet MS"/>
              </a:rPr>
              <a:t>-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40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-mon</a:t>
            </a:r>
            <a:r>
              <a:rPr dirty="0" sz="1200" spc="25">
                <a:latin typeface="Trebuchet MS"/>
                <a:cs typeface="Trebuchet MS"/>
              </a:rPr>
              <a:t>goo</a:t>
            </a:r>
            <a:r>
              <a:rPr dirty="0" sz="1200" spc="70">
                <a:latin typeface="Trebuchet MS"/>
                <a:cs typeface="Trebuchet MS"/>
              </a:rPr>
              <a:t>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UserSchema.plugin(passportLocalMongoose);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4" name="object 4"/>
          <p:cNvSpPr txBox="1"/>
          <p:nvPr/>
        </p:nvSpPr>
        <p:spPr>
          <a:xfrm>
            <a:off x="208757" y="1256543"/>
            <a:ext cx="7487284" cy="14884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xpo</a:t>
            </a:r>
            <a:r>
              <a:rPr dirty="0" sz="1200" spc="10">
                <a:latin typeface="Trebuchet MS"/>
                <a:cs typeface="Trebuchet MS"/>
              </a:rPr>
              <a:t>r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80">
                <a:latin typeface="Trebuchet MS"/>
                <a:cs typeface="Trebuchet MS"/>
              </a:rPr>
              <a:t>s</a:t>
            </a:r>
            <a:r>
              <a:rPr dirty="0" sz="1200" spc="85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hem</a:t>
            </a:r>
            <a:r>
              <a:rPr dirty="0" sz="1200" spc="3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module.exports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mongoose.model("User",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UserSchema);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Note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schema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did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add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ﬁeld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unlike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normally.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because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passport-local-mongoose </a:t>
            </a:r>
            <a:r>
              <a:rPr dirty="0" sz="1200" spc="5">
                <a:latin typeface="Trebuchet MS"/>
                <a:cs typeface="Trebuchet MS"/>
              </a:rPr>
              <a:t>doesn’t </a:t>
            </a:r>
            <a:r>
              <a:rPr dirty="0" sz="1200" spc="30">
                <a:latin typeface="Trebuchet MS"/>
                <a:cs typeface="Trebuchet MS"/>
              </a:rPr>
              <a:t>need </a:t>
            </a:r>
            <a:r>
              <a:rPr dirty="0" sz="1200" spc="-80">
                <a:latin typeface="Trebuchet MS"/>
                <a:cs typeface="Trebuchet MS"/>
              </a:rPr>
              <a:t>it. </a:t>
            </a:r>
            <a:r>
              <a:rPr dirty="0" sz="1200" spc="40">
                <a:latin typeface="Trebuchet MS"/>
                <a:cs typeface="Trebuchet MS"/>
              </a:rPr>
              <a:t>Here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15">
                <a:latin typeface="Trebuchet MS"/>
                <a:cs typeface="Trebuchet MS"/>
              </a:rPr>
              <a:t>did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 spc="40">
                <a:latin typeface="Trebuchet MS"/>
                <a:cs typeface="Trebuchet MS"/>
              </a:rPr>
              <a:t>add </a:t>
            </a:r>
            <a:r>
              <a:rPr dirty="0" sz="1200" spc="30">
                <a:latin typeface="Trebuchet MS"/>
                <a:cs typeface="Trebuchet MS"/>
              </a:rPr>
              <a:t>any </a:t>
            </a:r>
            <a:r>
              <a:rPr dirty="0" sz="1200" spc="35">
                <a:latin typeface="Trebuchet MS"/>
                <a:cs typeface="Trebuchet MS"/>
              </a:rPr>
              <a:t>methods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0">
                <a:latin typeface="Trebuchet MS"/>
                <a:cs typeface="Trebuchet MS"/>
              </a:rPr>
              <a:t>hash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45">
                <a:latin typeface="Trebuchet MS"/>
                <a:cs typeface="Trebuchet MS"/>
              </a:rPr>
              <a:t>password </a:t>
            </a:r>
            <a:r>
              <a:rPr dirty="0" sz="1200" spc="15">
                <a:latin typeface="Trebuchet MS"/>
                <a:cs typeface="Trebuchet MS"/>
              </a:rPr>
              <a:t>or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compare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passwords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normally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because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passport-local-mongoose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us.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14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7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4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41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ah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42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>
                <a:solidFill>
                  <a:srgbClr val="822836"/>
                </a:solidFill>
              </a:rPr>
              <a:t>Terminologies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55">
                <a:solidFill>
                  <a:srgbClr val="822836"/>
                </a:solidFill>
              </a:rPr>
              <a:t>associated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with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105">
                <a:solidFill>
                  <a:srgbClr val="822836"/>
                </a:solidFill>
              </a:rPr>
              <a:t>API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1048643" name="object 7"/>
          <p:cNvSpPr txBox="1"/>
          <p:nvPr/>
        </p:nvSpPr>
        <p:spPr>
          <a:xfrm>
            <a:off x="234749" y="730144"/>
            <a:ext cx="6741159" cy="230251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70">
                <a:latin typeface="Trebuchet MS"/>
                <a:cs typeface="Trebuchet MS"/>
              </a:rPr>
              <a:t>GET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requesting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speciﬁed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90">
                <a:latin typeface="Trebuchet MS"/>
                <a:cs typeface="Trebuchet MS"/>
              </a:rPr>
              <a:t>POST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update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15">
                <a:latin typeface="Trebuchet MS"/>
                <a:cs typeface="Trebuchet MS"/>
              </a:rPr>
              <a:t>Oauth</a:t>
            </a:r>
            <a:endParaRPr sz="1200">
              <a:latin typeface="Trebuchet MS"/>
              <a:cs typeface="Trebuchet MS"/>
            </a:endParaRPr>
          </a:p>
          <a:p>
            <a:pPr algn="just" marL="272415" marR="5080">
              <a:lnSpc>
                <a:spcPct val="100000"/>
              </a:lnSpc>
              <a:spcBef>
                <a:spcPts val="45"/>
              </a:spcBef>
            </a:pP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open-standard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authorization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authorization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framework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APIs.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offers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secure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restricted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access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end-users’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third-party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websites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without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accessing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2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44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7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1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95" name="object 3"/>
          <p:cNvSpPr txBox="1"/>
          <p:nvPr/>
        </p:nvSpPr>
        <p:spPr>
          <a:xfrm>
            <a:off x="208757" y="159263"/>
            <a:ext cx="343598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15">
                <a:latin typeface="Trebuchet MS"/>
                <a:cs typeface="Trebuchet MS"/>
              </a:rPr>
              <a:t>3</a:t>
            </a:r>
            <a:r>
              <a:rPr b="1" dirty="0" sz="1200" spc="-45">
                <a:latin typeface="Trebuchet MS"/>
                <a:cs typeface="Trebuchet MS"/>
              </a:rPr>
              <a:t>.</a:t>
            </a:r>
            <a:r>
              <a:rPr b="1" dirty="0" sz="1200" spc="125">
                <a:latin typeface="Trebuchet MS"/>
                <a:cs typeface="Trebuchet MS"/>
              </a:rPr>
              <a:t>C</a:t>
            </a:r>
            <a:r>
              <a:rPr b="1" dirty="0" sz="1200">
                <a:latin typeface="Trebuchet MS"/>
                <a:cs typeface="Trebuchet MS"/>
              </a:rPr>
              <a:t>o</a:t>
            </a:r>
            <a:r>
              <a:rPr b="1" dirty="0" sz="1200" spc="-20">
                <a:latin typeface="Trebuchet MS"/>
                <a:cs typeface="Trebuchet MS"/>
              </a:rPr>
              <a:t>n</a:t>
            </a:r>
            <a:r>
              <a:rPr b="1" dirty="0" sz="1200" spc="40">
                <a:latin typeface="Trebuchet MS"/>
                <a:cs typeface="Trebuchet MS"/>
              </a:rPr>
              <a:t>ﬁ</a:t>
            </a:r>
            <a:r>
              <a:rPr b="1" dirty="0" sz="1200" spc="135">
                <a:latin typeface="Trebuchet MS"/>
                <a:cs typeface="Trebuchet MS"/>
              </a:rPr>
              <a:t>g</a:t>
            </a:r>
            <a:r>
              <a:rPr b="1" dirty="0" sz="1200" spc="5">
                <a:latin typeface="Trebuchet MS"/>
                <a:cs typeface="Trebuchet MS"/>
              </a:rPr>
              <a:t>u</a:t>
            </a:r>
            <a:r>
              <a:rPr b="1" dirty="0" sz="1200" spc="-25">
                <a:latin typeface="Trebuchet MS"/>
                <a:cs typeface="Trebuchet MS"/>
              </a:rPr>
              <a:t>r</a:t>
            </a:r>
            <a:r>
              <a:rPr b="1" dirty="0" sz="1200">
                <a:latin typeface="Trebuchet MS"/>
                <a:cs typeface="Trebuchet MS"/>
              </a:rPr>
              <a:t>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55">
                <a:latin typeface="Trebuchet MS"/>
                <a:cs typeface="Trebuchet MS"/>
              </a:rPr>
              <a:t>P</a:t>
            </a:r>
            <a:r>
              <a:rPr b="1" dirty="0" sz="1200" spc="30">
                <a:latin typeface="Trebuchet MS"/>
                <a:cs typeface="Trebuchet MS"/>
              </a:rPr>
              <a:t>a</a:t>
            </a:r>
            <a:r>
              <a:rPr b="1" dirty="0" sz="1200" spc="110">
                <a:latin typeface="Trebuchet MS"/>
                <a:cs typeface="Trebuchet MS"/>
              </a:rPr>
              <a:t>s</a:t>
            </a:r>
            <a:r>
              <a:rPr b="1" dirty="0" sz="1200" spc="35">
                <a:latin typeface="Trebuchet MS"/>
                <a:cs typeface="Trebuchet MS"/>
              </a:rPr>
              <a:t>spo</a:t>
            </a:r>
            <a:r>
              <a:rPr b="1" dirty="0" sz="1200" spc="20">
                <a:latin typeface="Trebuchet MS"/>
                <a:cs typeface="Trebuchet MS"/>
              </a:rPr>
              <a:t>rt/</a:t>
            </a:r>
            <a:r>
              <a:rPr b="1" dirty="0" sz="1200" spc="15">
                <a:latin typeface="Trebuchet MS"/>
                <a:cs typeface="Trebuchet MS"/>
              </a:rPr>
              <a:t>P</a:t>
            </a:r>
            <a:r>
              <a:rPr b="1" dirty="0" sz="1200" spc="30">
                <a:latin typeface="Trebuchet MS"/>
                <a:cs typeface="Trebuchet MS"/>
              </a:rPr>
              <a:t>a</a:t>
            </a:r>
            <a:r>
              <a:rPr b="1" dirty="0" sz="1200" spc="110">
                <a:latin typeface="Trebuchet MS"/>
                <a:cs typeface="Trebuchet MS"/>
              </a:rPr>
              <a:t>s</a:t>
            </a:r>
            <a:r>
              <a:rPr b="1" dirty="0" sz="1200" spc="35">
                <a:latin typeface="Trebuchet MS"/>
                <a:cs typeface="Trebuchet MS"/>
              </a:rPr>
              <a:t>spo</a:t>
            </a:r>
            <a:r>
              <a:rPr b="1" dirty="0" sz="1200" spc="20">
                <a:latin typeface="Trebuchet MS"/>
                <a:cs typeface="Trebuchet MS"/>
              </a:rPr>
              <a:t>r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20">
                <a:latin typeface="Trebuchet MS"/>
                <a:cs typeface="Trebuchet MS"/>
              </a:rPr>
              <a:t>-Loc</a:t>
            </a:r>
            <a:r>
              <a:rPr b="1" dirty="0" sz="1200" spc="45">
                <a:latin typeface="Trebuchet MS"/>
                <a:cs typeface="Trebuchet MS"/>
              </a:rPr>
              <a:t>a</a:t>
            </a:r>
            <a:r>
              <a:rPr b="1" dirty="0" sz="1200" spc="25">
                <a:latin typeface="Trebuchet MS"/>
                <a:cs typeface="Trebuchet MS"/>
              </a:rPr>
              <a:t>l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40">
                <a:latin typeface="Trebuchet MS"/>
                <a:cs typeface="Trebuchet MS"/>
              </a:rPr>
              <a:t>i</a:t>
            </a:r>
            <a:r>
              <a:rPr b="1" dirty="0" sz="1200">
                <a:latin typeface="Trebuchet MS"/>
                <a:cs typeface="Trebuchet MS"/>
              </a:rPr>
              <a:t>n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app.j</a:t>
            </a:r>
            <a:r>
              <a:rPr b="1" dirty="0" sz="1200">
                <a:latin typeface="Trebuchet MS"/>
                <a:cs typeface="Trebuchet MS"/>
              </a:rPr>
              <a:t>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6" name="object 4"/>
          <p:cNvSpPr txBox="1"/>
          <p:nvPr/>
        </p:nvSpPr>
        <p:spPr>
          <a:xfrm>
            <a:off x="208757" y="890783"/>
            <a:ext cx="336486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app.js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ﬁ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80">
                <a:latin typeface="Trebuchet MS"/>
                <a:cs typeface="Trebuchet MS"/>
              </a:rPr>
              <a:t>t,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5">
                <a:latin typeface="Trebuchet MS"/>
                <a:cs typeface="Trebuchet MS"/>
              </a:rPr>
              <a:t>nitia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iz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spo</a:t>
            </a:r>
            <a:r>
              <a:rPr dirty="0" sz="1200" spc="20">
                <a:latin typeface="Trebuchet MS"/>
                <a:cs typeface="Trebuchet MS"/>
              </a:rPr>
              <a:t>r</a:t>
            </a:r>
            <a:r>
              <a:rPr dirty="0" sz="1200" spc="-1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7" name="object 5"/>
          <p:cNvSpPr txBox="1"/>
          <p:nvPr/>
        </p:nvSpPr>
        <p:spPr>
          <a:xfrm>
            <a:off x="208757" y="1622303"/>
            <a:ext cx="7600315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app.use(passport.initialize());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app.use(passport.session());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passport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maintain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persistent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login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sessions.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order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persistent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sessions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work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passport,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authenticated </a:t>
            </a:r>
            <a:r>
              <a:rPr dirty="0" sz="1200" spc="40">
                <a:latin typeface="Trebuchet MS"/>
                <a:cs typeface="Trebuchet MS"/>
              </a:rPr>
              <a:t>user </a:t>
            </a:r>
            <a:r>
              <a:rPr dirty="0" sz="1200" spc="45">
                <a:latin typeface="Trebuchet MS"/>
                <a:cs typeface="Trebuchet MS"/>
              </a:rPr>
              <a:t>must </a:t>
            </a:r>
            <a:r>
              <a:rPr dirty="0" sz="1200" spc="30">
                <a:latin typeface="Trebuchet MS"/>
                <a:cs typeface="Trebuchet MS"/>
              </a:rPr>
              <a:t>be </a:t>
            </a:r>
            <a:r>
              <a:rPr dirty="0" sz="1200" spc="15">
                <a:latin typeface="Trebuchet MS"/>
                <a:cs typeface="Trebuchet MS"/>
              </a:rPr>
              <a:t>serialized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5">
                <a:latin typeface="Trebuchet MS"/>
                <a:cs typeface="Trebuchet MS"/>
              </a:rPr>
              <a:t>session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15">
                <a:latin typeface="Trebuchet MS"/>
                <a:cs typeface="Trebuchet MS"/>
              </a:rPr>
              <a:t>deserialized </a:t>
            </a:r>
            <a:r>
              <a:rPr dirty="0" sz="1200" spc="35">
                <a:latin typeface="Trebuchet MS"/>
                <a:cs typeface="Trebuchet MS"/>
              </a:rPr>
              <a:t>when </a:t>
            </a:r>
            <a:r>
              <a:rPr dirty="0" sz="1200" spc="45">
                <a:latin typeface="Trebuchet MS"/>
                <a:cs typeface="Trebuchet MS"/>
              </a:rPr>
              <a:t>subsequent </a:t>
            </a:r>
            <a:r>
              <a:rPr dirty="0" sz="1200" spc="40">
                <a:latin typeface="Trebuchet MS"/>
                <a:cs typeface="Trebuchet MS"/>
              </a:rPr>
              <a:t>requests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made.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With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passport-local-mongoose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98" name="object 6"/>
          <p:cNvSpPr txBox="1"/>
          <p:nvPr/>
        </p:nvSpPr>
        <p:spPr>
          <a:xfrm>
            <a:off x="208757" y="3451102"/>
            <a:ext cx="344297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latin typeface="Trebuchet MS"/>
                <a:cs typeface="Trebuchet MS"/>
              </a:rPr>
              <a:t>passport.serializeUser(User.serializeUser());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passport.deserializeUser(User.deserializeUser());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16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1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999" name="object 3"/>
          <p:cNvSpPr txBox="1"/>
          <p:nvPr/>
        </p:nvSpPr>
        <p:spPr>
          <a:xfrm>
            <a:off x="208757" y="159263"/>
            <a:ext cx="7668895" cy="3911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serialize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deserialize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slightly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different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passport-local-mongoose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passport.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0" name="object 4"/>
          <p:cNvSpPr txBox="1"/>
          <p:nvPr/>
        </p:nvSpPr>
        <p:spPr>
          <a:xfrm>
            <a:off x="208757" y="1073663"/>
            <a:ext cx="643826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latin typeface="Trebuchet MS"/>
                <a:cs typeface="Trebuchet MS"/>
              </a:rPr>
              <a:t>Now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deﬁne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strategies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passport.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passport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local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mongoose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1" name="object 5"/>
          <p:cNvSpPr txBox="1"/>
          <p:nvPr/>
        </p:nvSpPr>
        <p:spPr>
          <a:xfrm>
            <a:off x="208757" y="1805183"/>
            <a:ext cx="262255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require('./models/user');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2" name="object 6"/>
          <p:cNvSpPr txBox="1"/>
          <p:nvPr/>
        </p:nvSpPr>
        <p:spPr>
          <a:xfrm>
            <a:off x="208757" y="2536703"/>
            <a:ext cx="7618730" cy="11226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LocalStrategy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require('passport-local').Strategy;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passport.use(new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LocalStrategy(User.authenticate()));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passport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without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passport-local-mongoose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local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strategy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quite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different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95">
                <a:latin typeface="Trebuchet MS"/>
                <a:cs typeface="Trebuchet MS"/>
              </a:rPr>
              <a:t>i.e.)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write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compare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passwords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all.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2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lines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enough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18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1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03" name="object 3"/>
          <p:cNvSpPr txBox="1"/>
          <p:nvPr/>
        </p:nvSpPr>
        <p:spPr>
          <a:xfrm>
            <a:off x="208757" y="159263"/>
            <a:ext cx="195707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25">
                <a:latin typeface="Trebuchet MS"/>
                <a:cs typeface="Trebuchet MS"/>
              </a:rPr>
              <a:t>4</a:t>
            </a:r>
            <a:r>
              <a:rPr b="1" dirty="0" sz="1200" spc="-50">
                <a:latin typeface="Trebuchet MS"/>
                <a:cs typeface="Trebuchet MS"/>
              </a:rPr>
              <a:t>.</a:t>
            </a:r>
            <a:r>
              <a:rPr b="1" dirty="0" sz="1200" spc="60">
                <a:latin typeface="Trebuchet MS"/>
                <a:cs typeface="Trebuchet MS"/>
              </a:rPr>
              <a:t>C</a:t>
            </a:r>
            <a:r>
              <a:rPr b="1" dirty="0" sz="1200" spc="35">
                <a:latin typeface="Trebuchet MS"/>
                <a:cs typeface="Trebuchet MS"/>
              </a:rPr>
              <a:t>r</a:t>
            </a:r>
            <a:r>
              <a:rPr b="1" dirty="0" sz="1200" spc="-5">
                <a:latin typeface="Trebuchet MS"/>
                <a:cs typeface="Trebuchet MS"/>
              </a:rPr>
              <a:t>e</a:t>
            </a:r>
            <a:r>
              <a:rPr b="1" dirty="0" sz="1200" spc="15">
                <a:latin typeface="Trebuchet MS"/>
                <a:cs typeface="Trebuchet MS"/>
              </a:rPr>
              <a:t>a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>
                <a:latin typeface="Trebuchet MS"/>
                <a:cs typeface="Trebuchet MS"/>
              </a:rPr>
              <a:t>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25">
                <a:latin typeface="Trebuchet MS"/>
                <a:cs typeface="Trebuchet MS"/>
              </a:rPr>
              <a:t>r</a:t>
            </a:r>
            <a:r>
              <a:rPr b="1" dirty="0" sz="1200" spc="5">
                <a:latin typeface="Trebuchet MS"/>
                <a:cs typeface="Trebuchet MS"/>
              </a:rPr>
              <a:t>o</a:t>
            </a:r>
            <a:r>
              <a:rPr b="1" dirty="0" sz="1200" spc="15">
                <a:latin typeface="Trebuchet MS"/>
                <a:cs typeface="Trebuchet MS"/>
              </a:rPr>
              <a:t>u</a:t>
            </a:r>
            <a:r>
              <a:rPr b="1" dirty="0" sz="1200" spc="-1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e/use</a:t>
            </a:r>
            <a:r>
              <a:rPr b="1" dirty="0" sz="1200" spc="-55">
                <a:latin typeface="Trebuchet MS"/>
                <a:cs typeface="Trebuchet MS"/>
              </a:rPr>
              <a:t>r</a:t>
            </a:r>
            <a:r>
              <a:rPr b="1" dirty="0" sz="1200" spc="-40">
                <a:latin typeface="Trebuchet MS"/>
                <a:cs typeface="Trebuchet MS"/>
              </a:rPr>
              <a:t>.js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45">
                <a:latin typeface="Trebuchet MS"/>
                <a:cs typeface="Trebuchet MS"/>
              </a:rPr>
              <a:t>ﬁ</a:t>
            </a:r>
            <a:r>
              <a:rPr b="1" dirty="0" sz="1200">
                <a:latin typeface="Trebuchet MS"/>
                <a:cs typeface="Trebuchet MS"/>
              </a:rPr>
              <a:t>le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4" name="object 4"/>
          <p:cNvSpPr txBox="1"/>
          <p:nvPr/>
        </p:nvSpPr>
        <p:spPr>
          <a:xfrm>
            <a:off x="208757" y="890783"/>
            <a:ext cx="465137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First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import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user-schema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necessary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modules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5" name="object 5"/>
          <p:cNvSpPr txBox="1"/>
          <p:nvPr/>
        </p:nvSpPr>
        <p:spPr>
          <a:xfrm>
            <a:off x="208757" y="1622303"/>
            <a:ext cx="2423795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mpo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'); 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10">
                <a:latin typeface="Trebuchet MS"/>
                <a:cs typeface="Trebuchet MS"/>
              </a:rPr>
              <a:t>u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-25">
                <a:latin typeface="Trebuchet MS"/>
                <a:cs typeface="Trebuchet MS"/>
              </a:rPr>
              <a:t>s.</a:t>
            </a:r>
            <a:r>
              <a:rPr dirty="0" sz="1200" spc="9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10">
                <a:latin typeface="Trebuchet MS"/>
                <a:cs typeface="Trebuchet MS"/>
              </a:rPr>
              <a:t>u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60">
                <a:latin typeface="Trebuchet MS"/>
                <a:cs typeface="Trebuchet MS"/>
              </a:rPr>
              <a:t>er();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6" name="object 6"/>
          <p:cNvSpPr txBox="1"/>
          <p:nvPr/>
        </p:nvSpPr>
        <p:spPr>
          <a:xfrm>
            <a:off x="208757" y="3085343"/>
            <a:ext cx="259016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mpo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Use</a:t>
            </a:r>
            <a:r>
              <a:rPr dirty="0" sz="1200" spc="40">
                <a:latin typeface="Trebuchet MS"/>
                <a:cs typeface="Trebuchet MS"/>
              </a:rPr>
              <a:t>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40">
                <a:latin typeface="Trebuchet MS"/>
                <a:cs typeface="Trebuchet MS"/>
              </a:rPr>
              <a:t>S</a:t>
            </a:r>
            <a:r>
              <a:rPr dirty="0" sz="1200" spc="13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hem</a:t>
            </a:r>
            <a:r>
              <a:rPr dirty="0" sz="1200" spc="3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require('../model/user');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20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2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07" name="object 3"/>
          <p:cNvSpPr txBox="1"/>
          <p:nvPr/>
        </p:nvSpPr>
        <p:spPr>
          <a:xfrm>
            <a:off x="208757" y="159263"/>
            <a:ext cx="132461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10">
                <a:latin typeface="Trebuchet MS"/>
                <a:cs typeface="Trebuchet MS"/>
              </a:rPr>
              <a:t>5</a:t>
            </a:r>
            <a:r>
              <a:rPr b="1" dirty="0" sz="1200">
                <a:latin typeface="Trebuchet MS"/>
                <a:cs typeface="Trebuchet MS"/>
              </a:rPr>
              <a:t>.</a:t>
            </a:r>
            <a:r>
              <a:rPr b="1" dirty="0" sz="1200" spc="10">
                <a:latin typeface="Trebuchet MS"/>
                <a:cs typeface="Trebuchet MS"/>
              </a:rPr>
              <a:t>F</a:t>
            </a:r>
            <a:r>
              <a:rPr b="1" dirty="0" sz="1200" spc="-10">
                <a:latin typeface="Trebuchet MS"/>
                <a:cs typeface="Trebuchet MS"/>
              </a:rPr>
              <a:t>o</a:t>
            </a:r>
            <a:r>
              <a:rPr b="1" dirty="0" sz="1200" spc="-5">
                <a:latin typeface="Trebuchet MS"/>
                <a:cs typeface="Trebuchet MS"/>
              </a:rPr>
              <a:t>r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25">
                <a:latin typeface="Trebuchet MS"/>
                <a:cs typeface="Trebuchet MS"/>
              </a:rPr>
              <a:t>r</a:t>
            </a:r>
            <a:r>
              <a:rPr b="1" dirty="0" sz="1200" spc="-10">
                <a:latin typeface="Trebuchet MS"/>
                <a:cs typeface="Trebuchet MS"/>
              </a:rPr>
              <a:t>e</a:t>
            </a:r>
            <a:r>
              <a:rPr b="1" dirty="0" sz="1200" spc="70">
                <a:latin typeface="Trebuchet MS"/>
                <a:cs typeface="Trebuchet MS"/>
              </a:rPr>
              <a:t>gis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-30">
                <a:latin typeface="Trebuchet MS"/>
                <a:cs typeface="Trebuchet MS"/>
              </a:rPr>
              <a:t>er</a:t>
            </a:r>
            <a:r>
              <a:rPr b="1" dirty="0" sz="1200" spc="-15">
                <a:latin typeface="Trebuchet MS"/>
                <a:cs typeface="Trebuchet MS"/>
              </a:rPr>
              <a:t>i</a:t>
            </a:r>
            <a:r>
              <a:rPr b="1" dirty="0" sz="1200" spc="75">
                <a:latin typeface="Trebuchet MS"/>
                <a:cs typeface="Trebuchet MS"/>
              </a:rPr>
              <a:t>ng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8" name="object 4"/>
          <p:cNvSpPr txBox="1"/>
          <p:nvPr/>
        </p:nvSpPr>
        <p:spPr>
          <a:xfrm>
            <a:off x="208757" y="890783"/>
            <a:ext cx="277241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65">
                <a:latin typeface="Trebuchet MS"/>
                <a:cs typeface="Trebuchet MS"/>
              </a:rPr>
              <a:t>gi</a:t>
            </a:r>
            <a:r>
              <a:rPr dirty="0" sz="1200" spc="60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-15">
                <a:latin typeface="Trebuchet MS"/>
                <a:cs typeface="Trebuchet MS"/>
              </a:rPr>
              <a:t>er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od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sho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45">
                <a:latin typeface="Trebuchet MS"/>
                <a:cs typeface="Trebuchet MS"/>
              </a:rPr>
              <a:t>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09" name="object 5"/>
          <p:cNvSpPr txBox="1"/>
          <p:nvPr/>
        </p:nvSpPr>
        <p:spPr>
          <a:xfrm>
            <a:off x="208757" y="1622303"/>
            <a:ext cx="7167880" cy="29514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router.post("/register",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(req,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res)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147955" marL="12700" marR="508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User.register(new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User({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email: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req.body.email,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username: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req.body.username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}),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req.body.password,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(err,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account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could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saved.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Error: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20">
                <a:latin typeface="Trebuchet MS"/>
                <a:cs typeface="Trebuchet MS"/>
              </a:rPr>
              <a:t>"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+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-148590" marL="605155" marR="4883785">
              <a:lnSpc>
                <a:spcPct val="200000"/>
              </a:lnSpc>
            </a:pP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30">
                <a:latin typeface="Trebuchet MS"/>
                <a:cs typeface="Trebuchet MS"/>
              </a:rPr>
              <a:t>eq.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55">
                <a:latin typeface="Trebuchet MS"/>
                <a:cs typeface="Trebuchet MS"/>
              </a:rPr>
              <a:t>g</a:t>
            </a:r>
            <a:r>
              <a:rPr dirty="0" sz="1200" spc="40">
                <a:latin typeface="Trebuchet MS"/>
                <a:cs typeface="Trebuchet MS"/>
              </a:rPr>
              <a:t>i</a:t>
            </a:r>
            <a:r>
              <a:rPr dirty="0" sz="1200" spc="25">
                <a:latin typeface="Trebuchet MS"/>
                <a:cs typeface="Trebuchet MS"/>
              </a:rPr>
              <a:t>n(use</a:t>
            </a:r>
            <a:r>
              <a:rPr dirty="0" sz="1200" spc="-70">
                <a:latin typeface="Trebuchet MS"/>
                <a:cs typeface="Trebuchet MS"/>
              </a:rPr>
              <a:t>r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(e</a:t>
            </a:r>
            <a:r>
              <a:rPr dirty="0" sz="1200" spc="-3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10">
                <a:latin typeface="Trebuchet MS"/>
                <a:cs typeface="Trebuchet MS"/>
              </a:rPr>
              <a:t>=</a:t>
            </a:r>
            <a:r>
              <a:rPr dirty="0" sz="1200" spc="20">
                <a:latin typeface="Trebuchet MS"/>
                <a:cs typeface="Trebuchet MS"/>
              </a:rPr>
              <a:t>&amp;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40">
                <a:latin typeface="Trebuchet MS"/>
                <a:cs typeface="Trebuchet MS"/>
              </a:rPr>
              <a:t>g</a:t>
            </a:r>
            <a:r>
              <a:rPr dirty="0" sz="1200" spc="-85">
                <a:latin typeface="Trebuchet MS"/>
                <a:cs typeface="Trebuchet MS"/>
              </a:rPr>
              <a:t>t;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{  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(e</a:t>
            </a:r>
            <a:r>
              <a:rPr dirty="0" sz="1200" spc="-3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22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2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0" name="object 3"/>
          <p:cNvSpPr txBox="1"/>
          <p:nvPr/>
        </p:nvSpPr>
        <p:spPr>
          <a:xfrm>
            <a:off x="208757" y="159263"/>
            <a:ext cx="5502910" cy="31343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"Your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account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has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been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saved"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  <a:spcBef>
                <a:spcPts val="5"/>
              </a:spcBef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24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2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1" name="object 3"/>
          <p:cNvSpPr txBox="1"/>
          <p:nvPr/>
        </p:nvSpPr>
        <p:spPr>
          <a:xfrm>
            <a:off x="208757" y="161295"/>
            <a:ext cx="6148705" cy="46583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60">
                <a:latin typeface="Trebuchet MS"/>
                <a:cs typeface="Trebuchet MS"/>
              </a:rPr>
              <a:t>See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in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above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code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we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did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5">
                <a:latin typeface="Trebuchet MS"/>
                <a:cs typeface="Trebuchet MS"/>
              </a:rPr>
              <a:t>not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deﬁne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our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password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in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35">
                <a:latin typeface="Trebuchet MS"/>
                <a:cs typeface="Trebuchet MS"/>
              </a:rPr>
              <a:t>New</a:t>
            </a:r>
            <a:r>
              <a:rPr dirty="0" sz="800" spc="-40">
                <a:latin typeface="Trebuchet MS"/>
                <a:cs typeface="Trebuchet MS"/>
              </a:rPr>
              <a:t> </a:t>
            </a:r>
            <a:r>
              <a:rPr dirty="0" sz="800" spc="-15">
                <a:latin typeface="Trebuchet MS"/>
                <a:cs typeface="Trebuchet MS"/>
              </a:rPr>
              <a:t>user.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Instead,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we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35">
                <a:latin typeface="Trebuchet MS"/>
                <a:cs typeface="Trebuchet MS"/>
              </a:rPr>
              <a:t>use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password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with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the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User.Register()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which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is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a </a:t>
            </a:r>
            <a:r>
              <a:rPr dirty="0" sz="800" spc="2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passport-local-mongoose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function.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40">
                <a:latin typeface="Trebuchet MS"/>
                <a:cs typeface="Trebuchet MS"/>
              </a:rPr>
              <a:t>Now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0">
                <a:latin typeface="Trebuchet MS"/>
                <a:cs typeface="Trebuchet MS"/>
              </a:rPr>
              <a:t>if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you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5">
                <a:latin typeface="Trebuchet MS"/>
                <a:cs typeface="Trebuchet MS"/>
              </a:rPr>
              <a:t>check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your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database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for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15">
                <a:latin typeface="Trebuchet MS"/>
                <a:cs typeface="Trebuchet MS"/>
              </a:rPr>
              <a:t>your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25">
                <a:latin typeface="Trebuchet MS"/>
                <a:cs typeface="Trebuchet MS"/>
              </a:rPr>
              <a:t>saved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0">
                <a:latin typeface="Trebuchet MS"/>
                <a:cs typeface="Trebuchet MS"/>
              </a:rPr>
              <a:t>user,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25">
                <a:latin typeface="Trebuchet MS"/>
                <a:cs typeface="Trebuchet MS"/>
              </a:rPr>
              <a:t>it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-5">
                <a:latin typeface="Trebuchet MS"/>
                <a:cs typeface="Trebuchet MS"/>
              </a:rPr>
              <a:t>will</a:t>
            </a:r>
            <a:r>
              <a:rPr dirty="0" sz="800" spc="-4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be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>
                <a:latin typeface="Trebuchet MS"/>
                <a:cs typeface="Trebuchet MS"/>
              </a:rPr>
              <a:t>like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10">
                <a:latin typeface="Trebuchet MS"/>
                <a:cs typeface="Trebuchet MS"/>
              </a:rPr>
              <a:t>below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800" spc="-35">
                <a:latin typeface="Trebuchet MS"/>
                <a:cs typeface="Trebuchet MS"/>
              </a:rPr>
              <a:t>{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 marR="3765550">
              <a:lnSpc>
                <a:spcPct val="100000"/>
              </a:lnSpc>
            </a:pPr>
            <a:r>
              <a:rPr dirty="0" sz="800" spc="10">
                <a:latin typeface="Trebuchet MS"/>
                <a:cs typeface="Trebuchet MS"/>
              </a:rPr>
              <a:t>"_i</a:t>
            </a:r>
            <a:r>
              <a:rPr dirty="0" sz="800" spc="15">
                <a:latin typeface="Trebuchet MS"/>
                <a:cs typeface="Trebuchet MS"/>
              </a:rPr>
              <a:t>d</a:t>
            </a:r>
            <a:r>
              <a:rPr dirty="0" sz="800" spc="80">
                <a:latin typeface="Trebuchet MS"/>
                <a:cs typeface="Trebuchet MS"/>
              </a:rPr>
              <a:t>"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40">
                <a:latin typeface="Trebuchet MS"/>
                <a:cs typeface="Trebuchet MS"/>
              </a:rPr>
              <a:t>O</a:t>
            </a:r>
            <a:r>
              <a:rPr dirty="0" sz="800" spc="-5">
                <a:latin typeface="Trebuchet MS"/>
                <a:cs typeface="Trebuchet MS"/>
              </a:rPr>
              <a:t>bje</a:t>
            </a:r>
            <a:r>
              <a:rPr dirty="0" sz="800" spc="-20">
                <a:latin typeface="Trebuchet MS"/>
                <a:cs typeface="Trebuchet MS"/>
              </a:rPr>
              <a:t>c</a:t>
            </a:r>
            <a:r>
              <a:rPr dirty="0" sz="800" spc="-5">
                <a:latin typeface="Trebuchet MS"/>
                <a:cs typeface="Trebuchet MS"/>
              </a:rPr>
              <a:t>t</a:t>
            </a:r>
            <a:r>
              <a:rPr dirty="0" sz="800" spc="-10">
                <a:latin typeface="Trebuchet MS"/>
                <a:cs typeface="Trebuchet MS"/>
              </a:rPr>
              <a:t>I</a:t>
            </a:r>
            <a:r>
              <a:rPr dirty="0" sz="800" spc="30">
                <a:latin typeface="Trebuchet MS"/>
                <a:cs typeface="Trebuchet MS"/>
              </a:rPr>
              <a:t>d("5c</a:t>
            </a:r>
            <a:r>
              <a:rPr dirty="0" sz="800" spc="55">
                <a:latin typeface="Trebuchet MS"/>
                <a:cs typeface="Trebuchet MS"/>
              </a:rPr>
              <a:t>a8b</a:t>
            </a:r>
            <a:r>
              <a:rPr dirty="0" sz="800" spc="50">
                <a:latin typeface="Trebuchet MS"/>
                <a:cs typeface="Trebuchet MS"/>
              </a:rPr>
              <a:t>6</a:t>
            </a:r>
            <a:r>
              <a:rPr dirty="0" sz="800" spc="80">
                <a:latin typeface="Trebuchet MS"/>
                <a:cs typeface="Trebuchet MS"/>
              </a:rPr>
              <a:t>65359</a:t>
            </a:r>
            <a:r>
              <a:rPr dirty="0" sz="800" spc="30">
                <a:latin typeface="Trebuchet MS"/>
                <a:cs typeface="Trebuchet MS"/>
              </a:rPr>
              <a:t>47f4c1e</a:t>
            </a:r>
            <a:r>
              <a:rPr dirty="0" sz="800" spc="25">
                <a:latin typeface="Trebuchet MS"/>
                <a:cs typeface="Trebuchet MS"/>
              </a:rPr>
              <a:t>9</a:t>
            </a:r>
            <a:r>
              <a:rPr dirty="0" sz="800" spc="5">
                <a:latin typeface="Trebuchet MS"/>
                <a:cs typeface="Trebuchet MS"/>
              </a:rPr>
              <a:t>3c4f1"),  </a:t>
            </a:r>
            <a:r>
              <a:rPr dirty="0" sz="800" spc="55">
                <a:latin typeface="Trebuchet MS"/>
                <a:cs typeface="Trebuchet MS"/>
              </a:rPr>
              <a:t>"</a:t>
            </a:r>
            <a:r>
              <a:rPr dirty="0" sz="800" spc="25">
                <a:latin typeface="Trebuchet MS"/>
                <a:cs typeface="Trebuchet MS"/>
              </a:rPr>
              <a:t>usern</a:t>
            </a:r>
            <a:r>
              <a:rPr dirty="0" sz="800" spc="20">
                <a:latin typeface="Trebuchet MS"/>
                <a:cs typeface="Trebuchet MS"/>
              </a:rPr>
              <a:t>am</a:t>
            </a:r>
            <a:r>
              <a:rPr dirty="0" sz="800" spc="-40">
                <a:latin typeface="Trebuchet MS"/>
                <a:cs typeface="Trebuchet MS"/>
              </a:rPr>
              <a:t>e</a:t>
            </a:r>
            <a:r>
              <a:rPr dirty="0" sz="800" spc="80">
                <a:latin typeface="Trebuchet MS"/>
                <a:cs typeface="Trebuchet MS"/>
              </a:rPr>
              <a:t>"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55">
                <a:latin typeface="Trebuchet MS"/>
                <a:cs typeface="Trebuchet MS"/>
              </a:rPr>
              <a:t>"</a:t>
            </a:r>
            <a:r>
              <a:rPr dirty="0" sz="800" spc="25">
                <a:latin typeface="Trebuchet MS"/>
                <a:cs typeface="Trebuchet MS"/>
              </a:rPr>
              <a:t>usern</a:t>
            </a:r>
            <a:r>
              <a:rPr dirty="0" sz="800" spc="20">
                <a:latin typeface="Trebuchet MS"/>
                <a:cs typeface="Trebuchet MS"/>
              </a:rPr>
              <a:t>ame</a:t>
            </a:r>
            <a:r>
              <a:rPr dirty="0" sz="800" spc="-60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y</a:t>
            </a:r>
            <a:r>
              <a:rPr dirty="0" sz="800" spc="15">
                <a:latin typeface="Trebuchet MS"/>
                <a:cs typeface="Trebuchet MS"/>
              </a:rPr>
              <a:t>o</a:t>
            </a:r>
            <a:r>
              <a:rPr dirty="0" sz="800" spc="25">
                <a:latin typeface="Trebuchet MS"/>
                <a:cs typeface="Trebuchet MS"/>
              </a:rPr>
              <a:t>u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80">
                <a:latin typeface="Trebuchet MS"/>
                <a:cs typeface="Trebuchet MS"/>
              </a:rPr>
              <a:t>g</a:t>
            </a:r>
            <a:r>
              <a:rPr dirty="0" sz="800" spc="5">
                <a:latin typeface="Trebuchet MS"/>
                <a:cs typeface="Trebuchet MS"/>
              </a:rPr>
              <a:t>a</a:t>
            </a:r>
            <a:r>
              <a:rPr dirty="0" sz="800">
                <a:latin typeface="Trebuchet MS"/>
                <a:cs typeface="Trebuchet MS"/>
              </a:rPr>
              <a:t>v</a:t>
            </a:r>
            <a:r>
              <a:rPr dirty="0" sz="800" spc="-40">
                <a:latin typeface="Trebuchet MS"/>
                <a:cs typeface="Trebuchet MS"/>
              </a:rPr>
              <a:t>e</a:t>
            </a:r>
            <a:r>
              <a:rPr dirty="0" sz="800" spc="-15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dirty="0" sz="800" spc="30">
                <a:latin typeface="Trebuchet MS"/>
                <a:cs typeface="Trebuchet MS"/>
              </a:rPr>
              <a:t>"</a:t>
            </a:r>
            <a:r>
              <a:rPr dirty="0" sz="800" spc="15">
                <a:latin typeface="Trebuchet MS"/>
                <a:cs typeface="Trebuchet MS"/>
              </a:rPr>
              <a:t>em</a:t>
            </a:r>
            <a:r>
              <a:rPr dirty="0" sz="800" spc="-5">
                <a:latin typeface="Trebuchet MS"/>
                <a:cs typeface="Trebuchet MS"/>
              </a:rPr>
              <a:t>ai</a:t>
            </a:r>
            <a:r>
              <a:rPr dirty="0" sz="800" spc="-35">
                <a:latin typeface="Trebuchet MS"/>
                <a:cs typeface="Trebuchet MS"/>
              </a:rPr>
              <a:t>l</a:t>
            </a:r>
            <a:r>
              <a:rPr dirty="0" sz="800" spc="80">
                <a:latin typeface="Trebuchet MS"/>
                <a:cs typeface="Trebuchet MS"/>
              </a:rPr>
              <a:t>"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30">
                <a:latin typeface="Trebuchet MS"/>
                <a:cs typeface="Trebuchet MS"/>
              </a:rPr>
              <a:t>"</a:t>
            </a:r>
            <a:r>
              <a:rPr dirty="0" sz="800" spc="15">
                <a:latin typeface="Trebuchet MS"/>
                <a:cs typeface="Trebuchet MS"/>
              </a:rPr>
              <a:t>em</a:t>
            </a:r>
            <a:r>
              <a:rPr dirty="0" sz="800" spc="-5">
                <a:latin typeface="Trebuchet MS"/>
                <a:cs typeface="Trebuchet MS"/>
              </a:rPr>
              <a:t>ai</a:t>
            </a:r>
            <a:r>
              <a:rPr dirty="0" sz="800" spc="5">
                <a:latin typeface="Trebuchet MS"/>
                <a:cs typeface="Trebuchet MS"/>
              </a:rPr>
              <a:t>l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20">
                <a:latin typeface="Trebuchet MS"/>
                <a:cs typeface="Trebuchet MS"/>
              </a:rPr>
              <a:t>y</a:t>
            </a:r>
            <a:r>
              <a:rPr dirty="0" sz="800" spc="15">
                <a:latin typeface="Trebuchet MS"/>
                <a:cs typeface="Trebuchet MS"/>
              </a:rPr>
              <a:t>o</a:t>
            </a:r>
            <a:r>
              <a:rPr dirty="0" sz="800" spc="25">
                <a:latin typeface="Trebuchet MS"/>
                <a:cs typeface="Trebuchet MS"/>
              </a:rPr>
              <a:t>u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80">
                <a:latin typeface="Trebuchet MS"/>
                <a:cs typeface="Trebuchet MS"/>
              </a:rPr>
              <a:t>g</a:t>
            </a:r>
            <a:r>
              <a:rPr dirty="0" sz="800" spc="5">
                <a:latin typeface="Trebuchet MS"/>
                <a:cs typeface="Trebuchet MS"/>
              </a:rPr>
              <a:t>a</a:t>
            </a:r>
            <a:r>
              <a:rPr dirty="0" sz="800">
                <a:latin typeface="Trebuchet MS"/>
                <a:cs typeface="Trebuchet MS"/>
              </a:rPr>
              <a:t>v</a:t>
            </a:r>
            <a:r>
              <a:rPr dirty="0" sz="800" spc="-40">
                <a:latin typeface="Trebuchet MS"/>
                <a:cs typeface="Trebuchet MS"/>
              </a:rPr>
              <a:t>e</a:t>
            </a:r>
            <a:r>
              <a:rPr dirty="0" sz="800" spc="-15">
                <a:latin typeface="Trebuchet MS"/>
                <a:cs typeface="Trebuchet MS"/>
              </a:rPr>
              <a:t>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dirty="0" sz="800" spc="25">
                <a:latin typeface="Trebuchet MS"/>
                <a:cs typeface="Trebuchet MS"/>
              </a:rPr>
              <a:t>"salt"</a:t>
            </a:r>
            <a:r>
              <a:rPr dirty="0" sz="800" spc="-3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30">
                <a:latin typeface="Trebuchet MS"/>
                <a:cs typeface="Trebuchet MS"/>
              </a:rPr>
              <a:t> </a:t>
            </a:r>
            <a:r>
              <a:rPr dirty="0" sz="800" spc="45">
                <a:latin typeface="Trebuchet MS"/>
                <a:cs typeface="Trebuchet MS"/>
              </a:rPr>
              <a:t>"4c8f6e009c4523b23553d9479e25254b266c3b7dd2dbc6d4aaace01851c9687c",</a:t>
            </a: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dirty="0" sz="800" spc="40">
                <a:latin typeface="Trebuchet MS"/>
                <a:cs typeface="Trebuchet MS"/>
              </a:rPr>
              <a:t>"</a:t>
            </a:r>
            <a:r>
              <a:rPr dirty="0" sz="800" spc="15">
                <a:latin typeface="Trebuchet MS"/>
                <a:cs typeface="Trebuchet MS"/>
              </a:rPr>
              <a:t>ha</a:t>
            </a:r>
            <a:r>
              <a:rPr dirty="0" sz="800" spc="40">
                <a:latin typeface="Trebuchet MS"/>
                <a:cs typeface="Trebuchet MS"/>
              </a:rPr>
              <a:t>s</a:t>
            </a:r>
            <a:r>
              <a:rPr dirty="0" sz="800" spc="15">
                <a:latin typeface="Trebuchet MS"/>
                <a:cs typeface="Trebuchet MS"/>
              </a:rPr>
              <a:t>h</a:t>
            </a:r>
            <a:r>
              <a:rPr dirty="0" sz="800" spc="80">
                <a:latin typeface="Trebuchet MS"/>
                <a:cs typeface="Trebuchet MS"/>
              </a:rPr>
              <a:t>"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55">
                <a:latin typeface="Trebuchet MS"/>
                <a:cs typeface="Trebuchet MS"/>
              </a:rPr>
              <a:t>"</a:t>
            </a:r>
            <a:r>
              <a:rPr dirty="0" sz="800" spc="90">
                <a:latin typeface="Trebuchet MS"/>
                <a:cs typeface="Trebuchet MS"/>
              </a:rPr>
              <a:t>3</a:t>
            </a:r>
            <a:r>
              <a:rPr dirty="0" sz="800" spc="65">
                <a:latin typeface="Trebuchet MS"/>
                <a:cs typeface="Trebuchet MS"/>
              </a:rPr>
              <a:t>3</a:t>
            </a:r>
            <a:r>
              <a:rPr dirty="0" sz="800" spc="45">
                <a:latin typeface="Trebuchet MS"/>
                <a:cs typeface="Trebuchet MS"/>
              </a:rPr>
              <a:t>7de0df58</a:t>
            </a:r>
            <a:r>
              <a:rPr dirty="0" sz="800" spc="70">
                <a:latin typeface="Trebuchet MS"/>
                <a:cs typeface="Trebuchet MS"/>
              </a:rPr>
              <a:t>4</a:t>
            </a:r>
            <a:r>
              <a:rPr dirty="0" sz="800" spc="65">
                <a:latin typeface="Trebuchet MS"/>
                <a:cs typeface="Trebuchet MS"/>
              </a:rPr>
              <a:t>06b254</a:t>
            </a:r>
            <a:r>
              <a:rPr dirty="0" sz="800" spc="55">
                <a:latin typeface="Trebuchet MS"/>
                <a:cs typeface="Trebuchet MS"/>
              </a:rPr>
              <a:t>9</a:t>
            </a:r>
            <a:r>
              <a:rPr dirty="0" sz="800" spc="45">
                <a:latin typeface="Trebuchet MS"/>
                <a:cs typeface="Trebuchet MS"/>
              </a:rPr>
              <a:t>9b18f54229b9dd595b</a:t>
            </a:r>
            <a:r>
              <a:rPr dirty="0" sz="800" spc="30">
                <a:latin typeface="Trebuchet MS"/>
                <a:cs typeface="Trebuchet MS"/>
              </a:rPr>
              <a:t>7</a:t>
            </a:r>
            <a:r>
              <a:rPr dirty="0" sz="800" spc="55">
                <a:latin typeface="Trebuchet MS"/>
                <a:cs typeface="Trebuchet MS"/>
              </a:rPr>
              <a:t>0e</a:t>
            </a:r>
            <a:r>
              <a:rPr dirty="0" sz="800" spc="45">
                <a:latin typeface="Trebuchet MS"/>
                <a:cs typeface="Trebuchet MS"/>
              </a:rPr>
              <a:t>9</a:t>
            </a:r>
            <a:r>
              <a:rPr dirty="0" sz="800" spc="70">
                <a:latin typeface="Trebuchet MS"/>
                <a:cs typeface="Trebuchet MS"/>
              </a:rPr>
              <a:t>9</a:t>
            </a:r>
            <a:r>
              <a:rPr dirty="0" sz="800" spc="65">
                <a:latin typeface="Trebuchet MS"/>
                <a:cs typeface="Trebuchet MS"/>
              </a:rPr>
              <a:t>8</a:t>
            </a:r>
            <a:r>
              <a:rPr dirty="0" sz="800" spc="35">
                <a:latin typeface="Trebuchet MS"/>
                <a:cs typeface="Trebuchet MS"/>
              </a:rPr>
              <a:t>f</a:t>
            </a:r>
            <a:r>
              <a:rPr dirty="0" sz="800" spc="45">
                <a:latin typeface="Trebuchet MS"/>
                <a:cs typeface="Trebuchet MS"/>
              </a:rPr>
              <a:t>d02c</a:t>
            </a:r>
            <a:r>
              <a:rPr dirty="0" sz="800" spc="30">
                <a:latin typeface="Trebuchet MS"/>
                <a:cs typeface="Trebuchet MS"/>
              </a:rPr>
              <a:t>7</a:t>
            </a:r>
            <a:r>
              <a:rPr dirty="0" sz="800" spc="85">
                <a:latin typeface="Trebuchet MS"/>
                <a:cs typeface="Trebuchet MS"/>
              </a:rPr>
              <a:t>8</a:t>
            </a:r>
            <a:r>
              <a:rPr dirty="0" sz="800" spc="65">
                <a:latin typeface="Trebuchet MS"/>
                <a:cs typeface="Trebuchet MS"/>
              </a:rPr>
              <a:t>6</a:t>
            </a:r>
            <a:r>
              <a:rPr dirty="0" sz="800" spc="55">
                <a:latin typeface="Trebuchet MS"/>
                <a:cs typeface="Trebuchet MS"/>
              </a:rPr>
              <a:t>6d</a:t>
            </a:r>
            <a:r>
              <a:rPr dirty="0" sz="800" spc="45">
                <a:latin typeface="Trebuchet MS"/>
                <a:cs typeface="Trebuchet MS"/>
              </a:rPr>
              <a:t>0</a:t>
            </a:r>
            <a:r>
              <a:rPr dirty="0" sz="800" spc="55">
                <a:latin typeface="Trebuchet MS"/>
                <a:cs typeface="Trebuchet MS"/>
              </a:rPr>
              <a:t>6d2a6b25</a:t>
            </a:r>
            <a:r>
              <a:rPr dirty="0" sz="800" spc="45">
                <a:latin typeface="Trebuchet MS"/>
                <a:cs typeface="Trebuchet MS"/>
              </a:rPr>
              <a:t>8</a:t>
            </a:r>
            <a:r>
              <a:rPr dirty="0" sz="800" spc="40">
                <a:latin typeface="Trebuchet MS"/>
                <a:cs typeface="Trebuchet MS"/>
              </a:rPr>
              <a:t>7</a:t>
            </a:r>
            <a:r>
              <a:rPr dirty="0" sz="800" spc="60">
                <a:latin typeface="Trebuchet MS"/>
                <a:cs typeface="Trebuchet MS"/>
              </a:rPr>
              <a:t>0d2</a:t>
            </a:r>
            <a:r>
              <a:rPr dirty="0" sz="800" spc="50">
                <a:latin typeface="Trebuchet MS"/>
                <a:cs typeface="Trebuchet MS"/>
              </a:rPr>
              <a:t>3</a:t>
            </a:r>
            <a:r>
              <a:rPr dirty="0" sz="800" spc="75">
                <a:latin typeface="Trebuchet MS"/>
                <a:cs typeface="Trebuchet MS"/>
              </a:rPr>
              <a:t>650</a:t>
            </a:r>
            <a:endParaRPr sz="800">
              <a:latin typeface="Trebuchet MS"/>
              <a:cs typeface="Trebuchet MS"/>
            </a:endParaRPr>
          </a:p>
          <a:p>
            <a:pPr marL="12700" marR="1152525">
              <a:lnSpc>
                <a:spcPct val="200000"/>
              </a:lnSpc>
            </a:pPr>
            <a:r>
              <a:rPr dirty="0" sz="800" spc="45">
                <a:latin typeface="Trebuchet MS"/>
                <a:cs typeface="Trebuchet MS"/>
              </a:rPr>
              <a:t>cdda829974a46e3166e535f1aeb6bc7ef182565009b1dcf57a64205b5548f6974b77c2e3a3c6aec5360d </a:t>
            </a:r>
            <a:r>
              <a:rPr dirty="0" sz="800" spc="50">
                <a:latin typeface="Trebuchet MS"/>
                <a:cs typeface="Trebuchet MS"/>
              </a:rPr>
              <a:t> </a:t>
            </a:r>
            <a:r>
              <a:rPr dirty="0" sz="800" spc="40">
                <a:latin typeface="Trebuchet MS"/>
                <a:cs typeface="Trebuchet MS"/>
              </a:rPr>
              <a:t>55f9fcd3ffd6fb99dce21aab021aced72881d3720f6a0975bfece4922282bb748e0412955e0afa2fb8c9 </a:t>
            </a:r>
            <a:r>
              <a:rPr dirty="0" sz="800" spc="45">
                <a:latin typeface="Trebuchet MS"/>
                <a:cs typeface="Trebuchet MS"/>
              </a:rPr>
              <a:t> f5055cac0fb01a4a2288af2ce2a6563ed9b47852727749c7fe031b6b7fbb726196dbdfeeb6766d5cba6a </a:t>
            </a:r>
            <a:r>
              <a:rPr dirty="0" sz="800" spc="50">
                <a:latin typeface="Trebuchet MS"/>
                <a:cs typeface="Trebuchet MS"/>
              </a:rPr>
              <a:t> </a:t>
            </a:r>
            <a:r>
              <a:rPr dirty="0" sz="800" spc="35">
                <a:latin typeface="Trebuchet MS"/>
                <a:cs typeface="Trebuchet MS"/>
              </a:rPr>
              <a:t>055f66eeacce685daef8b6c1aed0108df511c92d49150efb6473ee71c5149dd06bfb4f73cb60f9815af0 </a:t>
            </a:r>
            <a:r>
              <a:rPr dirty="0" sz="800" spc="40">
                <a:latin typeface="Trebuchet MS"/>
                <a:cs typeface="Trebuchet MS"/>
              </a:rPr>
              <a:t> 1e02fde8d8ed822bb3a55f040237cf80de0b1534de6bbafcb53f882c6eb03de4b4aa307828974eb51261 </a:t>
            </a:r>
            <a:r>
              <a:rPr dirty="0" sz="800" spc="45">
                <a:latin typeface="Trebuchet MS"/>
                <a:cs typeface="Trebuchet MS"/>
              </a:rPr>
              <a:t> 661efb5155e68ad0e593c0f5fab7d690c2257df4369e9d5ac7e2fc93b5b014260c6f8fbb01034b3f85ec </a:t>
            </a:r>
            <a:r>
              <a:rPr dirty="0" sz="800" spc="50">
                <a:latin typeface="Trebuchet MS"/>
                <a:cs typeface="Trebuchet MS"/>
              </a:rPr>
              <a:t> </a:t>
            </a:r>
            <a:r>
              <a:rPr dirty="0" sz="800" spc="40">
                <a:latin typeface="Trebuchet MS"/>
                <a:cs typeface="Trebuchet MS"/>
              </a:rPr>
              <a:t>f11e086e9bf860f959d0e2104a1f825d286c99d3fc6f62505d1fde8601345c699ea08dcc071e5547835c </a:t>
            </a:r>
            <a:r>
              <a:rPr dirty="0" sz="800" spc="45">
                <a:latin typeface="Trebuchet MS"/>
                <a:cs typeface="Trebuchet MS"/>
              </a:rPr>
              <a:t> </a:t>
            </a:r>
            <a:r>
              <a:rPr dirty="0" sz="800" spc="40">
                <a:latin typeface="Trebuchet MS"/>
                <a:cs typeface="Trebuchet MS"/>
              </a:rPr>
              <a:t>16957d3830998a10762ebd143dc557d6a96e4b88312e1e4c51622fef3939656c992508e47ddc148696df</a:t>
            </a:r>
            <a:endParaRPr sz="800">
              <a:latin typeface="Trebuchet MS"/>
              <a:cs typeface="Trebuchet MS"/>
            </a:endParaRPr>
          </a:p>
          <a:p>
            <a:pPr marL="12700" marR="1232535">
              <a:lnSpc>
                <a:spcPct val="200000"/>
              </a:lnSpc>
            </a:pPr>
            <a:r>
              <a:rPr dirty="0" sz="800" spc="40">
                <a:latin typeface="Trebuchet MS"/>
                <a:cs typeface="Trebuchet MS"/>
              </a:rPr>
              <a:t>3152af76286d636d4814a0dc608f72cd507c617feb77cbba36c5b017492df5f28a7a3f3b7881caf6fb4a </a:t>
            </a:r>
            <a:r>
              <a:rPr dirty="0" sz="800" spc="45">
                <a:latin typeface="Trebuchet MS"/>
                <a:cs typeface="Trebuchet MS"/>
              </a:rPr>
              <a:t> </a:t>
            </a:r>
            <a:r>
              <a:rPr dirty="0" sz="800" spc="35">
                <a:latin typeface="Trebuchet MS"/>
                <a:cs typeface="Trebuchet MS"/>
              </a:rPr>
              <a:t>9d6231eca6edbeec4eb1436f1e45c27b9c2bfceccf3a9b42840f40c65fe499091ba6ebeb764b5d815a43 </a:t>
            </a:r>
            <a:r>
              <a:rPr dirty="0" sz="800" spc="40">
                <a:latin typeface="Trebuchet MS"/>
                <a:cs typeface="Trebuchet MS"/>
              </a:rPr>
              <a:t> d73a888fdb58f821fbe5f7d92e20ff8d7c98e8164b4f10d5528fddbcc7737fd21b12d571355cc605eb36 </a:t>
            </a:r>
            <a:r>
              <a:rPr dirty="0" sz="800" spc="45">
                <a:latin typeface="Trebuchet MS"/>
                <a:cs typeface="Trebuchet MS"/>
              </a:rPr>
              <a:t> </a:t>
            </a:r>
            <a:r>
              <a:rPr dirty="0" sz="800" spc="35">
                <a:latin typeface="Trebuchet MS"/>
                <a:cs typeface="Trebuchet MS"/>
              </a:rPr>
              <a:t>21f5f266f8e38683deb05a6de43114",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11125">
              <a:lnSpc>
                <a:spcPct val="100000"/>
              </a:lnSpc>
            </a:pPr>
            <a:r>
              <a:rPr dirty="0" sz="800" spc="20">
                <a:latin typeface="Trebuchet MS"/>
                <a:cs typeface="Trebuchet MS"/>
              </a:rPr>
              <a:t>"</a:t>
            </a:r>
            <a:r>
              <a:rPr dirty="0" sz="800" spc="85">
                <a:latin typeface="Trebuchet MS"/>
                <a:cs typeface="Trebuchet MS"/>
              </a:rPr>
              <a:t>_</a:t>
            </a:r>
            <a:r>
              <a:rPr dirty="0" sz="800" spc="-5">
                <a:latin typeface="Trebuchet MS"/>
                <a:cs typeface="Trebuchet MS"/>
              </a:rPr>
              <a:t>_</a:t>
            </a:r>
            <a:r>
              <a:rPr dirty="0" sz="800" spc="5">
                <a:latin typeface="Trebuchet MS"/>
                <a:cs typeface="Trebuchet MS"/>
              </a:rPr>
              <a:t>v</a:t>
            </a:r>
            <a:r>
              <a:rPr dirty="0" sz="800" spc="80">
                <a:latin typeface="Trebuchet MS"/>
                <a:cs typeface="Trebuchet MS"/>
              </a:rPr>
              <a:t>"</a:t>
            </a:r>
            <a:r>
              <a:rPr dirty="0" sz="800" spc="-50">
                <a:latin typeface="Trebuchet MS"/>
                <a:cs typeface="Trebuchet MS"/>
              </a:rPr>
              <a:t> </a:t>
            </a:r>
            <a:r>
              <a:rPr dirty="0" sz="800" spc="-114">
                <a:latin typeface="Trebuchet MS"/>
                <a:cs typeface="Trebuchet MS"/>
              </a:rPr>
              <a:t>:</a:t>
            </a:r>
            <a:r>
              <a:rPr dirty="0" sz="800" spc="-55">
                <a:latin typeface="Trebuchet MS"/>
                <a:cs typeface="Trebuchet MS"/>
              </a:rPr>
              <a:t> </a:t>
            </a:r>
            <a:r>
              <a:rPr dirty="0" sz="800" spc="70">
                <a:latin typeface="Trebuchet MS"/>
                <a:cs typeface="Trebuchet MS"/>
              </a:rPr>
              <a:t>0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 spc="-30">
                <a:latin typeface="Trebuchet MS"/>
                <a:cs typeface="Trebuchet MS"/>
              </a:rPr>
              <a:t>}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2097426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2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2" name="object 3"/>
          <p:cNvSpPr txBox="1"/>
          <p:nvPr/>
        </p:nvSpPr>
        <p:spPr>
          <a:xfrm>
            <a:off x="208757" y="159263"/>
            <a:ext cx="88011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10">
                <a:latin typeface="Trebuchet MS"/>
                <a:cs typeface="Trebuchet MS"/>
              </a:rPr>
              <a:t>5</a:t>
            </a:r>
            <a:r>
              <a:rPr b="1" dirty="0" sz="1200">
                <a:latin typeface="Trebuchet MS"/>
                <a:cs typeface="Trebuchet MS"/>
              </a:rPr>
              <a:t>.</a:t>
            </a:r>
            <a:r>
              <a:rPr b="1" dirty="0" sz="1200" spc="10">
                <a:latin typeface="Trebuchet MS"/>
                <a:cs typeface="Trebuchet MS"/>
              </a:rPr>
              <a:t>F</a:t>
            </a:r>
            <a:r>
              <a:rPr b="1" dirty="0" sz="1200" spc="-10">
                <a:latin typeface="Trebuchet MS"/>
                <a:cs typeface="Trebuchet MS"/>
              </a:rPr>
              <a:t>o</a:t>
            </a:r>
            <a:r>
              <a:rPr b="1" dirty="0" sz="1200" spc="-5">
                <a:latin typeface="Trebuchet MS"/>
                <a:cs typeface="Trebuchet MS"/>
              </a:rPr>
              <a:t>r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lo</a:t>
            </a:r>
            <a:r>
              <a:rPr b="1" dirty="0" sz="1200" spc="65">
                <a:latin typeface="Trebuchet MS"/>
                <a:cs typeface="Trebuchet MS"/>
              </a:rPr>
              <a:t>g</a:t>
            </a:r>
            <a:r>
              <a:rPr b="1" dirty="0" sz="1200" spc="40">
                <a:latin typeface="Trebuchet MS"/>
                <a:cs typeface="Trebuchet MS"/>
              </a:rPr>
              <a:t>i</a:t>
            </a:r>
            <a:r>
              <a:rPr b="1" dirty="0" sz="1200">
                <a:latin typeface="Trebuchet MS"/>
                <a:cs typeface="Trebuchet MS"/>
              </a:rPr>
              <a:t>n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13" name="object 4"/>
          <p:cNvSpPr txBox="1"/>
          <p:nvPr/>
        </p:nvSpPr>
        <p:spPr>
          <a:xfrm>
            <a:off x="208757" y="890783"/>
            <a:ext cx="97155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55">
                <a:latin typeface="Trebuchet MS"/>
                <a:cs typeface="Trebuchet MS"/>
              </a:rPr>
              <a:t>g</a:t>
            </a:r>
            <a:r>
              <a:rPr dirty="0" sz="1200" spc="40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14" name="object 5"/>
          <p:cNvSpPr txBox="1"/>
          <p:nvPr/>
        </p:nvSpPr>
        <p:spPr>
          <a:xfrm>
            <a:off x="208757" y="1622303"/>
            <a:ext cx="4746625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router.post("/login",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(req,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(!</a:t>
            </a:r>
            <a:r>
              <a:rPr dirty="0" sz="1200" spc="-90">
                <a:latin typeface="Trebuchet MS"/>
                <a:cs typeface="Trebuchet MS"/>
              </a:rPr>
              <a:t>r</a:t>
            </a:r>
            <a:r>
              <a:rPr dirty="0" sz="1200" spc="5">
                <a:latin typeface="Trebuchet MS"/>
                <a:cs typeface="Trebuchet MS"/>
              </a:rPr>
              <a:t>eq.bod</a:t>
            </a:r>
            <a:r>
              <a:rPr dirty="0" sz="1200" spc="-55">
                <a:latin typeface="Trebuchet MS"/>
                <a:cs typeface="Trebuchet MS"/>
              </a:rPr>
              <a:t>y</a:t>
            </a:r>
            <a:r>
              <a:rPr dirty="0" sz="1200" spc="5">
                <a:latin typeface="Trebuchet MS"/>
                <a:cs typeface="Trebuchet MS"/>
              </a:rPr>
              <a:t>.usern</a:t>
            </a:r>
            <a:r>
              <a:rPr dirty="0" sz="1200" spc="35">
                <a:latin typeface="Trebuchet MS"/>
                <a:cs typeface="Trebuchet MS"/>
              </a:rPr>
              <a:t>am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"Username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given"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  <a:spcBef>
                <a:spcPts val="5"/>
              </a:spcBef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28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2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5" name="object 3"/>
          <p:cNvSpPr txBox="1"/>
          <p:nvPr/>
        </p:nvSpPr>
        <p:spPr>
          <a:xfrm>
            <a:off x="243961" y="159263"/>
            <a:ext cx="4678045" cy="2768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latin typeface="Trebuchet MS"/>
                <a:cs typeface="Trebuchet MS"/>
              </a:rPr>
              <a:t>else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(!req.body.password)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3685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"Password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given"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-148590" marL="421640" marR="556895">
              <a:lnSpc>
                <a:spcPct val="200000"/>
              </a:lnSpc>
            </a:pPr>
            <a:r>
              <a:rPr dirty="0" sz="1200" spc="5">
                <a:latin typeface="Trebuchet MS"/>
                <a:cs typeface="Trebuchet MS"/>
              </a:rPr>
              <a:t>passport.authenticate("local",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4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(err,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user,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info)</a:t>
            </a:r>
            <a:r>
              <a:rPr dirty="0" sz="1200" spc="-4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569595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2164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30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3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6" name="object 3"/>
          <p:cNvSpPr txBox="1"/>
          <p:nvPr/>
        </p:nvSpPr>
        <p:spPr>
          <a:xfrm>
            <a:off x="208757" y="159263"/>
            <a:ext cx="7667625" cy="42316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ctr" marR="725424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(!use</a:t>
            </a:r>
            <a:r>
              <a:rPr dirty="0" sz="1200" spc="-2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753110">
              <a:lnSpc>
                <a:spcPct val="100000"/>
              </a:lnSpc>
            </a:pP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false,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"username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incorrect"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  <a:spcBef>
                <a:spcPts val="5"/>
              </a:spcBef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325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indent="-1905" marL="753110" marR="5080">
              <a:lnSpc>
                <a:spcPct val="200000"/>
              </a:lnSpc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jwt.sign({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userId: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user._id,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username: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user.username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secretkey,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expiresIn: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"24h"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res.json({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true,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message: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"Authentication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successful",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token: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051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56565">
              <a:lnSpc>
                <a:spcPct val="100000"/>
              </a:lnSpc>
              <a:spcBef>
                <a:spcPts val="5"/>
              </a:spcBef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8610">
              <a:lnSpc>
                <a:spcPct val="100000"/>
              </a:lnSpc>
            </a:pPr>
            <a:r>
              <a:rPr dirty="0" sz="1200" spc="-50">
                <a:latin typeface="Trebuchet MS"/>
                <a:cs typeface="Trebuchet MS"/>
              </a:rPr>
              <a:t>})(</a:t>
            </a:r>
            <a:r>
              <a:rPr dirty="0" sz="1200" spc="-60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eq</a:t>
            </a:r>
            <a:r>
              <a:rPr dirty="0" sz="1200" spc="-2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114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ctr" marR="7287259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32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3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17" name="object 3"/>
          <p:cNvSpPr txBox="1"/>
          <p:nvPr/>
        </p:nvSpPr>
        <p:spPr>
          <a:xfrm>
            <a:off x="208757" y="159263"/>
            <a:ext cx="265049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25">
                <a:latin typeface="Trebuchet MS"/>
                <a:cs typeface="Trebuchet MS"/>
              </a:rPr>
              <a:t>6</a:t>
            </a:r>
            <a:r>
              <a:rPr b="1" dirty="0" sz="1200" spc="-10">
                <a:latin typeface="Trebuchet MS"/>
                <a:cs typeface="Trebuchet MS"/>
              </a:rPr>
              <a:t>.</a:t>
            </a:r>
            <a:r>
              <a:rPr b="1" dirty="0" sz="1200" spc="75">
                <a:latin typeface="Trebuchet MS"/>
                <a:cs typeface="Trebuchet MS"/>
              </a:rPr>
              <a:t>R</a:t>
            </a:r>
            <a:r>
              <a:rPr b="1" dirty="0" sz="1200" spc="-5">
                <a:latin typeface="Trebuchet MS"/>
                <a:cs typeface="Trebuchet MS"/>
              </a:rPr>
              <a:t>e</a:t>
            </a:r>
            <a:r>
              <a:rPr b="1" dirty="0" sz="1200" spc="50">
                <a:latin typeface="Trebuchet MS"/>
                <a:cs typeface="Trebuchet MS"/>
              </a:rPr>
              <a:t>s</a:t>
            </a:r>
            <a:r>
              <a:rPr b="1" dirty="0" sz="1200" spc="45">
                <a:latin typeface="Trebuchet MS"/>
                <a:cs typeface="Trebuchet MS"/>
              </a:rPr>
              <a:t>e</a:t>
            </a:r>
            <a:r>
              <a:rPr b="1" dirty="0" sz="1200" spc="-25">
                <a:latin typeface="Trebuchet MS"/>
                <a:cs typeface="Trebuchet MS"/>
              </a:rPr>
              <a:t>t</a:t>
            </a:r>
            <a:r>
              <a:rPr b="1" dirty="0" sz="1200" spc="-15">
                <a:latin typeface="Trebuchet MS"/>
                <a:cs typeface="Trebuchet MS"/>
              </a:rPr>
              <a:t>t</a:t>
            </a:r>
            <a:r>
              <a:rPr b="1" dirty="0" sz="1200" spc="-10">
                <a:latin typeface="Trebuchet MS"/>
                <a:cs typeface="Trebuchet MS"/>
              </a:rPr>
              <a:t>i</a:t>
            </a:r>
            <a:r>
              <a:rPr b="1" dirty="0" sz="1200" spc="75">
                <a:latin typeface="Trebuchet MS"/>
                <a:cs typeface="Trebuchet MS"/>
              </a:rPr>
              <a:t>ng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0">
                <a:latin typeface="Trebuchet MS"/>
                <a:cs typeface="Trebuchet MS"/>
              </a:rPr>
              <a:t>o</a:t>
            </a:r>
            <a:r>
              <a:rPr b="1" dirty="0" sz="1200" spc="-5">
                <a:latin typeface="Trebuchet MS"/>
                <a:cs typeface="Trebuchet MS"/>
              </a:rPr>
              <a:t>r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35">
                <a:latin typeface="Trebuchet MS"/>
                <a:cs typeface="Trebuchet MS"/>
              </a:rPr>
              <a:t>c</a:t>
            </a:r>
            <a:r>
              <a:rPr b="1" dirty="0" sz="1200" spc="-10">
                <a:latin typeface="Trebuchet MS"/>
                <a:cs typeface="Trebuchet MS"/>
              </a:rPr>
              <a:t>h</a:t>
            </a:r>
            <a:r>
              <a:rPr b="1" dirty="0" sz="1200" spc="35">
                <a:latin typeface="Trebuchet MS"/>
                <a:cs typeface="Trebuchet MS"/>
              </a:rPr>
              <a:t>ang</a:t>
            </a:r>
            <a:r>
              <a:rPr b="1" dirty="0" sz="1200" spc="20">
                <a:latin typeface="Trebuchet MS"/>
                <a:cs typeface="Trebuchet MS"/>
              </a:rPr>
              <a:t>i</a:t>
            </a:r>
            <a:r>
              <a:rPr b="1" dirty="0" sz="1200" spc="75">
                <a:latin typeface="Trebuchet MS"/>
                <a:cs typeface="Trebuchet MS"/>
              </a:rPr>
              <a:t>ng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20">
                <a:latin typeface="Trebuchet MS"/>
                <a:cs typeface="Trebuchet MS"/>
              </a:rPr>
              <a:t>p</a:t>
            </a:r>
            <a:r>
              <a:rPr b="1" dirty="0" sz="1200" spc="30">
                <a:latin typeface="Trebuchet MS"/>
                <a:cs typeface="Trebuchet MS"/>
              </a:rPr>
              <a:t>a</a:t>
            </a:r>
            <a:r>
              <a:rPr b="1" dirty="0" sz="1200" spc="110">
                <a:latin typeface="Trebuchet MS"/>
                <a:cs typeface="Trebuchet MS"/>
              </a:rPr>
              <a:t>ss</a:t>
            </a:r>
            <a:r>
              <a:rPr b="1" dirty="0" sz="1200" spc="-15">
                <a:latin typeface="Trebuchet MS"/>
                <a:cs typeface="Trebuchet MS"/>
              </a:rPr>
              <a:t>w</a:t>
            </a:r>
            <a:r>
              <a:rPr b="1" dirty="0" sz="1200" spc="-10">
                <a:latin typeface="Trebuchet MS"/>
                <a:cs typeface="Trebuchet MS"/>
              </a:rPr>
              <a:t>or</a:t>
            </a:r>
            <a:r>
              <a:rPr b="1" dirty="0" sz="1200" spc="80">
                <a:latin typeface="Trebuchet MS"/>
                <a:cs typeface="Trebuchet MS"/>
              </a:rPr>
              <a:t>d</a:t>
            </a:r>
            <a:r>
              <a:rPr b="1" dirty="0" sz="1200" spc="60">
                <a:latin typeface="Trebuchet MS"/>
                <a:cs typeface="Trebuchet MS"/>
              </a:rPr>
              <a:t>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2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18" name="object 4"/>
          <p:cNvSpPr txBox="1"/>
          <p:nvPr/>
        </p:nvSpPr>
        <p:spPr>
          <a:xfrm>
            <a:off x="208757" y="890783"/>
            <a:ext cx="749300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You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20">
                <a:latin typeface="Trebuchet MS"/>
                <a:cs typeface="Trebuchet MS"/>
              </a:rPr>
              <a:t>reset </a:t>
            </a:r>
            <a:r>
              <a:rPr dirty="0" sz="1200" spc="15">
                <a:latin typeface="Trebuchet MS"/>
                <a:cs typeface="Trebuchet MS"/>
              </a:rPr>
              <a:t>or </a:t>
            </a:r>
            <a:r>
              <a:rPr dirty="0" sz="1200" spc="45">
                <a:latin typeface="Trebuchet MS"/>
                <a:cs typeface="Trebuchet MS"/>
              </a:rPr>
              <a:t>change </a:t>
            </a:r>
            <a:r>
              <a:rPr dirty="0" sz="1200" spc="55">
                <a:latin typeface="Trebuchet MS"/>
                <a:cs typeface="Trebuchet MS"/>
              </a:rPr>
              <a:t>passwords using </a:t>
            </a:r>
            <a:r>
              <a:rPr dirty="0" sz="1200" spc="85">
                <a:latin typeface="Trebuchet MS"/>
                <a:cs typeface="Trebuchet MS"/>
              </a:rPr>
              <a:t>2 </a:t>
            </a:r>
            <a:r>
              <a:rPr dirty="0" sz="1200" spc="25">
                <a:latin typeface="Trebuchet MS"/>
                <a:cs typeface="Trebuchet MS"/>
              </a:rPr>
              <a:t>simple </a:t>
            </a:r>
            <a:r>
              <a:rPr dirty="0" sz="1200" spc="30">
                <a:latin typeface="Trebuchet MS"/>
                <a:cs typeface="Trebuchet MS"/>
              </a:rPr>
              <a:t>functions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25">
                <a:latin typeface="Trebuchet MS"/>
                <a:cs typeface="Trebuchet MS"/>
              </a:rPr>
              <a:t>passport-local-mongoose. They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changePassword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Normally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setPassword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forgot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changePassword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wants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change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password.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19" name="object 5"/>
          <p:cNvSpPr txBox="1"/>
          <p:nvPr/>
        </p:nvSpPr>
        <p:spPr>
          <a:xfrm>
            <a:off x="208757" y="1988063"/>
            <a:ext cx="1704339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</a:t>
            </a:r>
            <a:r>
              <a:rPr dirty="0" sz="1200" spc="5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tP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od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34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7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4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46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ah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47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43166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>
                <a:solidFill>
                  <a:srgbClr val="822836"/>
                </a:solidFill>
              </a:rPr>
              <a:t>Terminologies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55">
                <a:solidFill>
                  <a:srgbClr val="822836"/>
                </a:solidFill>
              </a:rPr>
              <a:t>associated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with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105">
                <a:solidFill>
                  <a:srgbClr val="822836"/>
                </a:solidFill>
              </a:rPr>
              <a:t>API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development</a:t>
            </a:r>
          </a:p>
        </p:txBody>
      </p:sp>
      <p:sp>
        <p:nvSpPr>
          <p:cNvPr id="1048648" name="object 7"/>
          <p:cNvSpPr txBox="1"/>
          <p:nvPr/>
        </p:nvSpPr>
        <p:spPr>
          <a:xfrm>
            <a:off x="234749" y="730144"/>
            <a:ext cx="7002780" cy="230251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10">
                <a:latin typeface="Trebuchet MS"/>
                <a:cs typeface="Trebuchet MS"/>
              </a:rPr>
              <a:t>Latency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45"/>
              </a:spcBef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time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taken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respond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Latency.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20">
                <a:latin typeface="Trebuchet MS"/>
                <a:cs typeface="Trebuchet MS"/>
              </a:rPr>
              <a:t>Rate-limiting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controlling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rate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incoming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outgoing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trafﬁc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rate-limiting.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deﬁned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total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number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requests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hits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85">
                <a:latin typeface="Trebuchet MS"/>
                <a:cs typeface="Trebuchet MS"/>
              </a:rPr>
              <a:t>AP</a:t>
            </a:r>
            <a:r>
              <a:rPr b="1" dirty="0" sz="1200" spc="40">
                <a:latin typeface="Trebuchet MS"/>
                <a:cs typeface="Trebuchet MS"/>
              </a:rPr>
              <a:t>I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Th</a:t>
            </a:r>
            <a:r>
              <a:rPr b="1" dirty="0" sz="1200" spc="-10">
                <a:latin typeface="Trebuchet MS"/>
                <a:cs typeface="Trebuchet MS"/>
              </a:rPr>
              <a:t>ro</a:t>
            </a:r>
            <a:r>
              <a:rPr b="1" dirty="0" sz="1200" spc="-25">
                <a:latin typeface="Trebuchet MS"/>
                <a:cs typeface="Trebuchet MS"/>
              </a:rPr>
              <a:t>t</a:t>
            </a:r>
            <a:r>
              <a:rPr b="1" dirty="0" sz="1200" spc="30">
                <a:latin typeface="Trebuchet MS"/>
                <a:cs typeface="Trebuchet MS"/>
              </a:rPr>
              <a:t>t</a:t>
            </a:r>
            <a:r>
              <a:rPr b="1" dirty="0" sz="1200" spc="15">
                <a:latin typeface="Trebuchet MS"/>
                <a:cs typeface="Trebuchet MS"/>
              </a:rPr>
              <a:t>l</a:t>
            </a:r>
            <a:r>
              <a:rPr b="1" dirty="0" sz="1200" spc="-40">
                <a:latin typeface="Trebuchet MS"/>
                <a:cs typeface="Trebuchet MS"/>
              </a:rPr>
              <a:t>i</a:t>
            </a:r>
            <a:r>
              <a:rPr b="1" dirty="0" sz="1200" spc="75">
                <a:latin typeface="Trebuchet MS"/>
                <a:cs typeface="Trebuchet MS"/>
              </a:rPr>
              <a:t>ng</a:t>
            </a:r>
            <a:endParaRPr sz="1200">
              <a:latin typeface="Trebuchet MS"/>
              <a:cs typeface="Trebuchet MS"/>
            </a:endParaRPr>
          </a:p>
          <a:p>
            <a:pPr marL="272415" marR="89535">
              <a:lnSpc>
                <a:spcPct val="100000"/>
              </a:lnSpc>
              <a:spcBef>
                <a:spcPts val="45"/>
              </a:spcBef>
            </a:pP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throttling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refers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usage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consumers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controlled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speciﬁc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duration.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5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4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9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3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9020" name="object 3"/>
          <p:cNvSpPr txBox="1"/>
          <p:nvPr/>
        </p:nvSpPr>
        <p:spPr>
          <a:xfrm>
            <a:off x="208757" y="159263"/>
            <a:ext cx="416687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result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userschema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indent="36830" marL="12700" marR="5080">
              <a:lnSpc>
                <a:spcPct val="200000"/>
              </a:lnSpc>
            </a:pPr>
            <a:r>
              <a:rPr dirty="0" sz="1200" spc="45">
                <a:latin typeface="Trebuchet MS"/>
                <a:cs typeface="Trebuchet MS"/>
              </a:rPr>
              <a:t>use</a:t>
            </a:r>
            <a:r>
              <a:rPr dirty="0" sz="1200" spc="-55">
                <a:latin typeface="Trebuchet MS"/>
                <a:cs typeface="Trebuchet MS"/>
              </a:rPr>
              <a:t>r</a:t>
            </a:r>
            <a:r>
              <a:rPr dirty="0" sz="1200" spc="-10">
                <a:latin typeface="Trebuchet MS"/>
                <a:cs typeface="Trebuchet MS"/>
              </a:rPr>
              <a:t>.s</a:t>
            </a:r>
            <a:r>
              <a:rPr dirty="0" sz="1200" spc="-4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tP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d(</a:t>
            </a:r>
            <a:r>
              <a:rPr dirty="0" sz="1200" spc="-25">
                <a:latin typeface="Trebuchet MS"/>
                <a:cs typeface="Trebuchet MS"/>
              </a:rPr>
              <a:t>r</a:t>
            </a:r>
            <a:r>
              <a:rPr dirty="0" sz="1200" spc="5">
                <a:latin typeface="Trebuchet MS"/>
                <a:cs typeface="Trebuchet MS"/>
              </a:rPr>
              <a:t>eq.bod</a:t>
            </a:r>
            <a:r>
              <a:rPr dirty="0" sz="1200" spc="-55">
                <a:latin typeface="Trebuchet MS"/>
                <a:cs typeface="Trebuchet MS"/>
              </a:rPr>
              <a:t>y</a:t>
            </a:r>
            <a:r>
              <a:rPr dirty="0" sz="1200" spc="-50">
                <a:latin typeface="Trebuchet MS"/>
                <a:cs typeface="Trebuchet MS"/>
              </a:rPr>
              <a:t>.</a:t>
            </a:r>
            <a:r>
              <a:rPr dirty="0" sz="1200" spc="-90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d</a:t>
            </a:r>
            <a:r>
              <a:rPr dirty="0" sz="1200" spc="-4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</a:t>
            </a:r>
            <a:r>
              <a:rPr dirty="0" sz="1200" spc="45">
                <a:latin typeface="Trebuchet MS"/>
                <a:cs typeface="Trebuchet MS"/>
              </a:rPr>
              <a:t>un</a:t>
            </a:r>
            <a:r>
              <a:rPr dirty="0" sz="1200" spc="15">
                <a:latin typeface="Trebuchet MS"/>
                <a:cs typeface="Trebuchet MS"/>
              </a:rPr>
              <a:t>c</a:t>
            </a:r>
            <a:r>
              <a:rPr dirty="0" sz="1200" spc="-5">
                <a:latin typeface="Trebuchet MS"/>
                <a:cs typeface="Trebuchet MS"/>
              </a:rPr>
              <a:t>tion(er</a:t>
            </a:r>
            <a:r>
              <a:rPr dirty="0" sz="1200" spc="-95">
                <a:latin typeface="Trebuchet MS"/>
                <a:cs typeface="Trebuchet MS"/>
              </a:rPr>
              <a:t>r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-60">
                <a:latin typeface="Trebuchet MS"/>
                <a:cs typeface="Trebuchet MS"/>
              </a:rPr>
              <a:t>){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14">
                <a:latin typeface="Trebuchet MS"/>
                <a:cs typeface="Trebuchet MS"/>
              </a:rPr>
              <a:t>.</a:t>
            </a:r>
            <a:r>
              <a:rPr dirty="0" sz="1200" spc="-155">
                <a:latin typeface="Trebuchet MS"/>
                <a:cs typeface="Trebuchet MS"/>
              </a:rPr>
              <a:t>.  </a:t>
            </a:r>
            <a:r>
              <a:rPr dirty="0" sz="1200" spc="6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h</a:t>
            </a:r>
            <a:r>
              <a:rPr dirty="0" sz="1200" spc="70">
                <a:latin typeface="Trebuchet MS"/>
                <a:cs typeface="Trebuchet MS"/>
              </a:rPr>
              <a:t>an</a:t>
            </a:r>
            <a:r>
              <a:rPr dirty="0" sz="1200" spc="45">
                <a:latin typeface="Trebuchet MS"/>
                <a:cs typeface="Trebuchet MS"/>
              </a:rPr>
              <a:t>g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75">
                <a:latin typeface="Trebuchet MS"/>
                <a:cs typeface="Trebuchet MS"/>
              </a:rPr>
              <a:t>P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14">
                <a:latin typeface="Trebuchet MS"/>
                <a:cs typeface="Trebuchet MS"/>
              </a:rPr>
              <a:t>ss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9021" name="object 4"/>
          <p:cNvSpPr txBox="1"/>
          <p:nvPr/>
        </p:nvSpPr>
        <p:spPr>
          <a:xfrm>
            <a:off x="208757" y="1622303"/>
            <a:ext cx="603377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result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userschema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mongoose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  <a:p>
            <a:pPr indent="73660" marL="12700" marR="5080">
              <a:lnSpc>
                <a:spcPct val="200000"/>
              </a:lnSpc>
            </a:pPr>
            <a:r>
              <a:rPr dirty="0" sz="1200" spc="15">
                <a:latin typeface="Trebuchet MS"/>
                <a:cs typeface="Trebuchet MS"/>
              </a:rPr>
              <a:t>user.changePassword(req.body.oldpassword,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req.body.newpassword,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function(err)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35">
                <a:latin typeface="Trebuchet MS"/>
                <a:cs typeface="Trebuchet MS"/>
              </a:rPr>
              <a:t>...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router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436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-2228850"/>
            <a:ext cx="9143999" cy="5143499"/>
          </a:xfrm>
          <a:prstGeom prst="rect"/>
        </p:spPr>
      </p:pic>
      <p:sp>
        <p:nvSpPr>
          <p:cNvPr id="1049022" name="TextBox 5"/>
          <p:cNvSpPr txBox="1"/>
          <p:nvPr/>
        </p:nvSpPr>
        <p:spPr>
          <a:xfrm>
            <a:off x="1066800" y="3105150"/>
            <a:ext cx="7467600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/>
              <a:t>GitHub Link:</a:t>
            </a:r>
          </a:p>
          <a:p>
            <a:r>
              <a:rPr dirty="0" lang="en-IN"/>
              <a:t>     </a:t>
            </a:r>
            <a:r>
              <a:rPr dirty="0" lang="en-IN">
                <a:solidFill>
                  <a:schemeClr val="accent6">
                    <a:lumMod val="75000"/>
                  </a:schemeClr>
                </a:solidFill>
              </a:rPr>
              <a:t>https://github.com/Jeeva-1701/NaanMuthalvan_FullStack/tree/main/day4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4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43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8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5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81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651" name="object 6"/>
          <p:cNvSpPr txBox="1"/>
          <p:nvPr/>
        </p:nvSpPr>
        <p:spPr>
          <a:xfrm>
            <a:off x="208757" y="718168"/>
            <a:ext cx="7655559" cy="238379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258445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rebuchet MS"/>
                <a:cs typeface="Trebuchet MS"/>
              </a:rPr>
              <a:t>There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tools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available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comes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development.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Some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prominent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tools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products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200" spc="35">
                <a:latin typeface="Trebuchet MS"/>
                <a:cs typeface="Trebuchet MS"/>
              </a:rPr>
              <a:t>Apigee</a:t>
            </a:r>
            <a:endParaRPr sz="1200">
              <a:latin typeface="Trebuchet MS"/>
              <a:cs typeface="Trebuchet MS"/>
            </a:endParaRPr>
          </a:p>
          <a:p>
            <a:pPr marL="298450" marR="130810">
              <a:lnSpc>
                <a:spcPct val="100000"/>
              </a:lnSpc>
              <a:spcBef>
                <a:spcPts val="45"/>
              </a:spcBef>
            </a:pPr>
            <a:r>
              <a:rPr dirty="0" sz="1200" spc="50">
                <a:latin typeface="Trebuchet MS"/>
                <a:cs typeface="Trebuchet MS"/>
              </a:rPr>
              <a:t>Apigee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30">
                <a:latin typeface="Trebuchet MS"/>
                <a:cs typeface="Trebuchet MS"/>
              </a:rPr>
              <a:t>an </a:t>
            </a:r>
            <a:r>
              <a:rPr dirty="0" sz="1200" spc="80">
                <a:latin typeface="Trebuchet MS"/>
                <a:cs typeface="Trebuchet MS"/>
              </a:rPr>
              <a:t>API </a:t>
            </a:r>
            <a:r>
              <a:rPr dirty="0" sz="1200" spc="15">
                <a:latin typeface="Trebuchet MS"/>
                <a:cs typeface="Trebuchet MS"/>
              </a:rPr>
              <a:t>development </a:t>
            </a:r>
            <a:r>
              <a:rPr dirty="0" sz="1200" spc="30">
                <a:latin typeface="Trebuchet MS"/>
                <a:cs typeface="Trebuchet MS"/>
              </a:rPr>
              <a:t>management </a:t>
            </a:r>
            <a:r>
              <a:rPr dirty="0" sz="1200" spc="10">
                <a:latin typeface="Trebuchet MS"/>
                <a:cs typeface="Trebuchet MS"/>
              </a:rPr>
              <a:t>tool </a:t>
            </a: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10">
                <a:latin typeface="Trebuchet MS"/>
                <a:cs typeface="Trebuchet MS"/>
              </a:rPr>
              <a:t>Google. </a:t>
            </a:r>
            <a:r>
              <a:rPr dirty="0" sz="1200" spc="25">
                <a:latin typeface="Trebuchet MS"/>
                <a:cs typeface="Trebuchet MS"/>
              </a:rPr>
              <a:t>This </a:t>
            </a:r>
            <a:r>
              <a:rPr dirty="0" sz="1200" spc="10">
                <a:latin typeface="Trebuchet MS"/>
                <a:cs typeface="Trebuchet MS"/>
              </a:rPr>
              <a:t>tool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20">
                <a:latin typeface="Trebuchet MS"/>
                <a:cs typeface="Trebuchet MS"/>
              </a:rPr>
              <a:t>helpful </a:t>
            </a:r>
            <a:r>
              <a:rPr dirty="0" sz="1200" spc="35">
                <a:latin typeface="Trebuchet MS"/>
                <a:cs typeface="Trebuchet MS"/>
              </a:rPr>
              <a:t>when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35">
                <a:latin typeface="Trebuchet MS"/>
                <a:cs typeface="Trebuchet MS"/>
              </a:rPr>
              <a:t>company </a:t>
            </a:r>
            <a:r>
              <a:rPr dirty="0" sz="1200" spc="30">
                <a:latin typeface="Trebuchet MS"/>
                <a:cs typeface="Trebuchet MS"/>
              </a:rPr>
              <a:t>is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updating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legacy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apps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facilitating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transfer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apps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services.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Apart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that,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it’s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useful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building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connected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200" spc="20">
                <a:latin typeface="Trebuchet MS"/>
                <a:cs typeface="Trebuchet MS"/>
              </a:rPr>
              <a:t>Dredd</a:t>
            </a:r>
            <a:endParaRPr sz="1200">
              <a:latin typeface="Trebuchet MS"/>
              <a:cs typeface="Trebuchet MS"/>
            </a:endParaRPr>
          </a:p>
          <a:p>
            <a:pPr marL="298450" marR="5080">
              <a:lnSpc>
                <a:spcPct val="100000"/>
              </a:lnSpc>
              <a:spcBef>
                <a:spcPts val="45"/>
              </a:spcBef>
            </a:pPr>
            <a:r>
              <a:rPr dirty="0" sz="1200" spc="35">
                <a:latin typeface="Trebuchet MS"/>
                <a:cs typeface="Trebuchet MS"/>
              </a:rPr>
              <a:t>Dredd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framework.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validate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description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backend.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goes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through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API’s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description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thoroughly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determining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validated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not.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52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95">
                <a:solidFill>
                  <a:srgbClr val="223668"/>
                </a:solidFill>
              </a:rPr>
              <a:t>T</a:t>
            </a:r>
            <a:r>
              <a:rPr dirty="0" spc="40">
                <a:solidFill>
                  <a:srgbClr val="223668"/>
                </a:solidFill>
              </a:rPr>
              <a:t>oo</a:t>
            </a:r>
            <a:r>
              <a:rPr dirty="0" spc="10">
                <a:solidFill>
                  <a:srgbClr val="223668"/>
                </a:solidFill>
              </a:rPr>
              <a:t>l</a:t>
            </a:r>
            <a:r>
              <a:rPr dirty="0" spc="160">
                <a:solidFill>
                  <a:srgbClr val="223668"/>
                </a:solidFill>
              </a:rPr>
              <a:t>s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40">
                <a:solidFill>
                  <a:srgbClr val="223668"/>
                </a:solidFill>
              </a:rPr>
              <a:t>f</a:t>
            </a:r>
            <a:r>
              <a:rPr dirty="0" spc="5">
                <a:solidFill>
                  <a:srgbClr val="223668"/>
                </a:solidFill>
              </a:rPr>
              <a:t>or</a:t>
            </a:r>
            <a:r>
              <a:rPr dirty="0" spc="-110">
                <a:solidFill>
                  <a:srgbClr val="223668"/>
                </a:solidFill>
              </a:rPr>
              <a:t> </a:t>
            </a:r>
            <a:r>
              <a:rPr dirty="0" spc="130">
                <a:solidFill>
                  <a:srgbClr val="223668"/>
                </a:solidFill>
              </a:rPr>
              <a:t>AP</a:t>
            </a:r>
            <a:r>
              <a:rPr dirty="0" spc="60">
                <a:solidFill>
                  <a:srgbClr val="223668"/>
                </a:solidFill>
              </a:rPr>
              <a:t>I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35">
                <a:solidFill>
                  <a:srgbClr val="223668"/>
                </a:solidFill>
              </a:rPr>
              <a:t>d</a:t>
            </a:r>
            <a:r>
              <a:rPr dirty="0" spc="10">
                <a:solidFill>
                  <a:srgbClr val="223668"/>
                </a:solidFill>
              </a:rPr>
              <a:t>e</a:t>
            </a:r>
            <a:r>
              <a:rPr dirty="0" spc="-20">
                <a:solidFill>
                  <a:srgbClr val="223668"/>
                </a:solidFill>
              </a:rPr>
              <a:t>v</a:t>
            </a:r>
            <a:r>
              <a:rPr dirty="0" spc="45">
                <a:solidFill>
                  <a:srgbClr val="223668"/>
                </a:solidFill>
              </a:rPr>
              <a:t>e</a:t>
            </a:r>
            <a:r>
              <a:rPr dirty="0" spc="-25">
                <a:solidFill>
                  <a:srgbClr val="223668"/>
                </a:solidFill>
              </a:rPr>
              <a:t>l</a:t>
            </a:r>
            <a:r>
              <a:rPr dirty="0" spc="35">
                <a:solidFill>
                  <a:srgbClr val="223668"/>
                </a:solidFill>
              </a:rPr>
              <a:t>opme</a:t>
            </a:r>
            <a:r>
              <a:rPr dirty="0" spc="5">
                <a:solidFill>
                  <a:srgbClr val="223668"/>
                </a:solidFill>
              </a:rPr>
              <a:t>n</a:t>
            </a:r>
            <a:r>
              <a:rPr dirty="0" spc="4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8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53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83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654" name="object 6"/>
          <p:cNvSpPr txBox="1"/>
          <p:nvPr/>
        </p:nvSpPr>
        <p:spPr>
          <a:xfrm>
            <a:off x="234750" y="742551"/>
            <a:ext cx="7647305" cy="303403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55">
                <a:latin typeface="Trebuchet MS"/>
                <a:cs typeface="Trebuchet MS"/>
              </a:rPr>
              <a:t>APIMatic</a:t>
            </a:r>
            <a:endParaRPr sz="1200">
              <a:latin typeface="Trebuchet MS"/>
              <a:cs typeface="Trebuchet MS"/>
            </a:endParaRPr>
          </a:p>
          <a:p>
            <a:pPr marL="272415" marR="260350">
              <a:lnSpc>
                <a:spcPct val="100000"/>
              </a:lnSpc>
              <a:spcBef>
                <a:spcPts val="45"/>
              </a:spcBef>
            </a:pPr>
            <a:r>
              <a:rPr dirty="0" sz="1200" spc="55">
                <a:latin typeface="Trebuchet MS"/>
                <a:cs typeface="Trebuchet MS"/>
              </a:rPr>
              <a:t>APIMatic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experience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platform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website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APIs.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Developers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generate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35">
                <a:latin typeface="Trebuchet MS"/>
                <a:cs typeface="Trebuchet MS"/>
              </a:rPr>
              <a:t>SDKs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10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platforms.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it’s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keep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sync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updates.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72415" marR="248285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enables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convert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descriptions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multiple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formats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WADL,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Swagger,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RAML,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OAI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format,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Docs,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Blueprint,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30">
                <a:latin typeface="Trebuchet MS"/>
                <a:cs typeface="Trebuchet MS"/>
              </a:rPr>
              <a:t>HAR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90">
                <a:latin typeface="Trebuchet MS"/>
                <a:cs typeface="Trebuchet MS"/>
              </a:rPr>
              <a:t>1.4,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Postman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Collections,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40">
                <a:latin typeface="Trebuchet MS"/>
                <a:cs typeface="Trebuchet MS"/>
              </a:rPr>
              <a:t>Sandbox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45"/>
              </a:spcBef>
            </a:pPr>
            <a:r>
              <a:rPr dirty="0" sz="1200" spc="60">
                <a:latin typeface="Trebuchet MS"/>
                <a:cs typeface="Trebuchet MS"/>
              </a:rPr>
              <a:t>Sandbox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offers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quick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easy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mock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RESTful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deﬁnitions.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reduces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risk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cost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associated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third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party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calling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during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35">
                <a:latin typeface="Trebuchet MS"/>
                <a:cs typeface="Trebuchet MS"/>
              </a:rPr>
              <a:t>Postman</a:t>
            </a:r>
            <a:endParaRPr sz="1200">
              <a:latin typeface="Trebuchet MS"/>
              <a:cs typeface="Trebuchet MS"/>
            </a:endParaRPr>
          </a:p>
          <a:p>
            <a:pPr marL="272415" marR="92710">
              <a:lnSpc>
                <a:spcPct val="100000"/>
              </a:lnSpc>
              <a:spcBef>
                <a:spcPts val="50"/>
              </a:spcBef>
            </a:pPr>
            <a:r>
              <a:rPr dirty="0" sz="1200" spc="40">
                <a:latin typeface="Trebuchet MS"/>
                <a:cs typeface="Trebuchet MS"/>
              </a:rPr>
              <a:t>Postman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enables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evaluate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performance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documenting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it.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interactive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automation.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55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95">
                <a:solidFill>
                  <a:srgbClr val="223668"/>
                </a:solidFill>
              </a:rPr>
              <a:t>T</a:t>
            </a:r>
            <a:r>
              <a:rPr dirty="0" spc="40">
                <a:solidFill>
                  <a:srgbClr val="223668"/>
                </a:solidFill>
              </a:rPr>
              <a:t>oo</a:t>
            </a:r>
            <a:r>
              <a:rPr dirty="0" spc="10">
                <a:solidFill>
                  <a:srgbClr val="223668"/>
                </a:solidFill>
              </a:rPr>
              <a:t>l</a:t>
            </a:r>
            <a:r>
              <a:rPr dirty="0" spc="160">
                <a:solidFill>
                  <a:srgbClr val="223668"/>
                </a:solidFill>
              </a:rPr>
              <a:t>s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40">
                <a:solidFill>
                  <a:srgbClr val="223668"/>
                </a:solidFill>
              </a:rPr>
              <a:t>f</a:t>
            </a:r>
            <a:r>
              <a:rPr dirty="0" spc="5">
                <a:solidFill>
                  <a:srgbClr val="223668"/>
                </a:solidFill>
              </a:rPr>
              <a:t>or</a:t>
            </a:r>
            <a:r>
              <a:rPr dirty="0" spc="-110">
                <a:solidFill>
                  <a:srgbClr val="223668"/>
                </a:solidFill>
              </a:rPr>
              <a:t> </a:t>
            </a:r>
            <a:r>
              <a:rPr dirty="0" spc="130">
                <a:solidFill>
                  <a:srgbClr val="223668"/>
                </a:solidFill>
              </a:rPr>
              <a:t>AP</a:t>
            </a:r>
            <a:r>
              <a:rPr dirty="0" spc="60">
                <a:solidFill>
                  <a:srgbClr val="223668"/>
                </a:solidFill>
              </a:rPr>
              <a:t>I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35">
                <a:solidFill>
                  <a:srgbClr val="223668"/>
                </a:solidFill>
              </a:rPr>
              <a:t>d</a:t>
            </a:r>
            <a:r>
              <a:rPr dirty="0" spc="10">
                <a:solidFill>
                  <a:srgbClr val="223668"/>
                </a:solidFill>
              </a:rPr>
              <a:t>e</a:t>
            </a:r>
            <a:r>
              <a:rPr dirty="0" spc="-20">
                <a:solidFill>
                  <a:srgbClr val="223668"/>
                </a:solidFill>
              </a:rPr>
              <a:t>v</a:t>
            </a:r>
            <a:r>
              <a:rPr dirty="0" spc="45">
                <a:solidFill>
                  <a:srgbClr val="223668"/>
                </a:solidFill>
              </a:rPr>
              <a:t>e</a:t>
            </a:r>
            <a:r>
              <a:rPr dirty="0" spc="-25">
                <a:solidFill>
                  <a:srgbClr val="223668"/>
                </a:solidFill>
              </a:rPr>
              <a:t>l</a:t>
            </a:r>
            <a:r>
              <a:rPr dirty="0" spc="35">
                <a:solidFill>
                  <a:srgbClr val="223668"/>
                </a:solidFill>
              </a:rPr>
              <a:t>opme</a:t>
            </a:r>
            <a:r>
              <a:rPr dirty="0" spc="5">
                <a:solidFill>
                  <a:srgbClr val="223668"/>
                </a:solidFill>
              </a:rPr>
              <a:t>n</a:t>
            </a:r>
            <a:r>
              <a:rPr dirty="0" spc="4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8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56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85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657" name="object 6"/>
          <p:cNvSpPr txBox="1"/>
          <p:nvPr/>
        </p:nvSpPr>
        <p:spPr>
          <a:xfrm>
            <a:off x="234750" y="742551"/>
            <a:ext cx="7677784" cy="23901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55">
                <a:latin typeface="Trebuchet MS"/>
                <a:cs typeface="Trebuchet MS"/>
              </a:rPr>
              <a:t>SoapUI</a:t>
            </a:r>
            <a:endParaRPr sz="1200">
              <a:latin typeface="Trebuchet MS"/>
              <a:cs typeface="Trebuchet MS"/>
            </a:endParaRPr>
          </a:p>
          <a:p>
            <a:pPr marL="272415" marR="419734">
              <a:lnSpc>
                <a:spcPct val="100000"/>
              </a:lnSpc>
              <a:spcBef>
                <a:spcPts val="45"/>
              </a:spcBef>
            </a:pPr>
            <a:r>
              <a:rPr dirty="0" sz="1200" spc="65">
                <a:latin typeface="Trebuchet MS"/>
                <a:cs typeface="Trebuchet MS"/>
              </a:rPr>
              <a:t>SoapUI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30">
                <a:latin typeface="Trebuchet MS"/>
                <a:cs typeface="Trebuchet MS"/>
              </a:rPr>
              <a:t>an </a:t>
            </a:r>
            <a:r>
              <a:rPr dirty="0" sz="1200" spc="35">
                <a:latin typeface="Trebuchet MS"/>
                <a:cs typeface="Trebuchet MS"/>
              </a:rPr>
              <a:t>open-source </a:t>
            </a:r>
            <a:r>
              <a:rPr dirty="0" sz="1200" spc="30">
                <a:latin typeface="Trebuchet MS"/>
                <a:cs typeface="Trebuchet MS"/>
              </a:rPr>
              <a:t>testing </a:t>
            </a:r>
            <a:r>
              <a:rPr dirty="0" sz="1200" spc="-30">
                <a:latin typeface="Trebuchet MS"/>
                <a:cs typeface="Trebuchet MS"/>
              </a:rPr>
              <a:t>tool. </a:t>
            </a:r>
            <a:r>
              <a:rPr dirty="0" sz="1200" spc="-10">
                <a:latin typeface="Trebuchet MS"/>
                <a:cs typeface="Trebuchet MS"/>
              </a:rPr>
              <a:t>It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5">
                <a:latin typeface="Trebuchet MS"/>
                <a:cs typeface="Trebuchet MS"/>
              </a:rPr>
              <a:t>operate </a:t>
            </a:r>
            <a:r>
              <a:rPr dirty="0" sz="1200" spc="30">
                <a:latin typeface="Trebuchet MS"/>
                <a:cs typeface="Trebuchet MS"/>
              </a:rPr>
              <a:t>on </a:t>
            </a:r>
            <a:r>
              <a:rPr dirty="0" sz="1200" spc="20">
                <a:latin typeface="Trebuchet MS"/>
                <a:cs typeface="Trebuchet MS"/>
              </a:rPr>
              <a:t>cross-platforms. </a:t>
            </a:r>
            <a:r>
              <a:rPr dirty="0" sz="1200" spc="5">
                <a:latin typeface="Trebuchet MS"/>
                <a:cs typeface="Trebuchet MS"/>
              </a:rPr>
              <a:t>Furthermore,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automate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both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functional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non-functional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tests.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regression,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compliance,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executing,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security,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load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tests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Web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APIs.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65">
                <a:latin typeface="Trebuchet MS"/>
                <a:cs typeface="Trebuchet MS"/>
              </a:rPr>
              <a:t>Swagger</a:t>
            </a:r>
            <a:endParaRPr sz="1200">
              <a:latin typeface="Trebuchet MS"/>
              <a:cs typeface="Trebuchet MS"/>
            </a:endParaRPr>
          </a:p>
          <a:p>
            <a:pPr marL="272415" marR="5080">
              <a:lnSpc>
                <a:spcPct val="100000"/>
              </a:lnSpc>
              <a:spcBef>
                <a:spcPts val="50"/>
              </a:spcBef>
            </a:pPr>
            <a:r>
              <a:rPr dirty="0" sz="1200" spc="80">
                <a:latin typeface="Trebuchet MS"/>
                <a:cs typeface="Trebuchet MS"/>
              </a:rPr>
              <a:t>Swagger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open-source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framework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development.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Big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technology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names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GettyImages,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Apigee,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PayPal,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Microsoft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Swagger.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-30">
                <a:latin typeface="Trebuchet MS"/>
                <a:cs typeface="Trebuchet MS"/>
              </a:rPr>
              <a:t>Jmeter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50"/>
              </a:spcBef>
            </a:pPr>
            <a:r>
              <a:rPr dirty="0" sz="1200" spc="10">
                <a:latin typeface="Trebuchet MS"/>
                <a:cs typeface="Trebuchet MS"/>
              </a:rPr>
              <a:t>JMeter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open-source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software.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performance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RESTful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API.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58" name="object 7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244538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95">
                <a:solidFill>
                  <a:srgbClr val="223668"/>
                </a:solidFill>
              </a:rPr>
              <a:t>T</a:t>
            </a:r>
            <a:r>
              <a:rPr dirty="0" spc="40">
                <a:solidFill>
                  <a:srgbClr val="223668"/>
                </a:solidFill>
              </a:rPr>
              <a:t>oo</a:t>
            </a:r>
            <a:r>
              <a:rPr dirty="0" spc="10">
                <a:solidFill>
                  <a:srgbClr val="223668"/>
                </a:solidFill>
              </a:rPr>
              <a:t>l</a:t>
            </a:r>
            <a:r>
              <a:rPr dirty="0" spc="160">
                <a:solidFill>
                  <a:srgbClr val="223668"/>
                </a:solidFill>
              </a:rPr>
              <a:t>s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40">
                <a:solidFill>
                  <a:srgbClr val="223668"/>
                </a:solidFill>
              </a:rPr>
              <a:t>f</a:t>
            </a:r>
            <a:r>
              <a:rPr dirty="0" spc="5">
                <a:solidFill>
                  <a:srgbClr val="223668"/>
                </a:solidFill>
              </a:rPr>
              <a:t>or</a:t>
            </a:r>
            <a:r>
              <a:rPr dirty="0" spc="-110">
                <a:solidFill>
                  <a:srgbClr val="223668"/>
                </a:solidFill>
              </a:rPr>
              <a:t> </a:t>
            </a:r>
            <a:r>
              <a:rPr dirty="0" spc="130">
                <a:solidFill>
                  <a:srgbClr val="223668"/>
                </a:solidFill>
              </a:rPr>
              <a:t>AP</a:t>
            </a:r>
            <a:r>
              <a:rPr dirty="0" spc="60">
                <a:solidFill>
                  <a:srgbClr val="223668"/>
                </a:solidFill>
              </a:rPr>
              <a:t>I</a:t>
            </a:r>
            <a:r>
              <a:rPr dirty="0" spc="-120">
                <a:solidFill>
                  <a:srgbClr val="223668"/>
                </a:solidFill>
              </a:rPr>
              <a:t> </a:t>
            </a:r>
            <a:r>
              <a:rPr dirty="0" spc="35">
                <a:solidFill>
                  <a:srgbClr val="223668"/>
                </a:solidFill>
              </a:rPr>
              <a:t>d</a:t>
            </a:r>
            <a:r>
              <a:rPr dirty="0" spc="10">
                <a:solidFill>
                  <a:srgbClr val="223668"/>
                </a:solidFill>
              </a:rPr>
              <a:t>e</a:t>
            </a:r>
            <a:r>
              <a:rPr dirty="0" spc="-20">
                <a:solidFill>
                  <a:srgbClr val="223668"/>
                </a:solidFill>
              </a:rPr>
              <a:t>v</a:t>
            </a:r>
            <a:r>
              <a:rPr dirty="0" spc="45">
                <a:solidFill>
                  <a:srgbClr val="223668"/>
                </a:solidFill>
              </a:rPr>
              <a:t>e</a:t>
            </a:r>
            <a:r>
              <a:rPr dirty="0" spc="-25">
                <a:solidFill>
                  <a:srgbClr val="223668"/>
                </a:solidFill>
              </a:rPr>
              <a:t>l</a:t>
            </a:r>
            <a:r>
              <a:rPr dirty="0" spc="35">
                <a:solidFill>
                  <a:srgbClr val="223668"/>
                </a:solidFill>
              </a:rPr>
              <a:t>opme</a:t>
            </a:r>
            <a:r>
              <a:rPr dirty="0" spc="5">
                <a:solidFill>
                  <a:srgbClr val="223668"/>
                </a:solidFill>
              </a:rPr>
              <a:t>n</a:t>
            </a:r>
            <a:r>
              <a:rPr dirty="0" spc="40">
                <a:solidFill>
                  <a:srgbClr val="223668"/>
                </a:solidFill>
              </a:rPr>
              <a:t>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8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59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60" name="object 5"/>
          <p:cNvSpPr txBox="1">
            <a:spLocks noGrp="1"/>
          </p:cNvSpPr>
          <p:nvPr>
            <p:ph type="title"/>
          </p:nvPr>
        </p:nvSpPr>
        <p:spPr>
          <a:xfrm>
            <a:off x="208756" y="221200"/>
            <a:ext cx="2618740" cy="2235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110">
                <a:solidFill>
                  <a:srgbClr val="22366A"/>
                </a:solidFill>
              </a:rPr>
              <a:t>Mus</a:t>
            </a:r>
            <a:r>
              <a:rPr dirty="0" sz="1300" spc="-5">
                <a:solidFill>
                  <a:srgbClr val="22366A"/>
                </a:solidFill>
              </a:rPr>
              <a:t>t</a:t>
            </a:r>
            <a:r>
              <a:rPr dirty="0" sz="1300" spc="10">
                <a:solidFill>
                  <a:srgbClr val="22366A"/>
                </a:solidFill>
              </a:rPr>
              <a:t>-</a:t>
            </a:r>
            <a:r>
              <a:rPr dirty="0" sz="1300" spc="15">
                <a:solidFill>
                  <a:srgbClr val="22366A"/>
                </a:solidFill>
              </a:rPr>
              <a:t>ha</a:t>
            </a:r>
            <a:r>
              <a:rPr dirty="0" sz="1300" spc="-35">
                <a:solidFill>
                  <a:srgbClr val="22366A"/>
                </a:solidFill>
              </a:rPr>
              <a:t>v</a:t>
            </a:r>
            <a:r>
              <a:rPr dirty="0" sz="1300">
                <a:solidFill>
                  <a:srgbClr val="22366A"/>
                </a:solidFill>
              </a:rPr>
              <a:t>e</a:t>
            </a:r>
            <a:r>
              <a:rPr dirty="0" sz="1300" spc="-105">
                <a:solidFill>
                  <a:srgbClr val="22366A"/>
                </a:solidFill>
              </a:rPr>
              <a:t> </a:t>
            </a:r>
            <a:r>
              <a:rPr dirty="0" sz="1300" spc="25">
                <a:solidFill>
                  <a:srgbClr val="22366A"/>
                </a:solidFill>
              </a:rPr>
              <a:t>f</a:t>
            </a:r>
            <a:r>
              <a:rPr dirty="0" sz="1300" spc="-5">
                <a:solidFill>
                  <a:srgbClr val="22366A"/>
                </a:solidFill>
              </a:rPr>
              <a:t>e</a:t>
            </a:r>
            <a:r>
              <a:rPr dirty="0" sz="1300" spc="15">
                <a:solidFill>
                  <a:srgbClr val="22366A"/>
                </a:solidFill>
              </a:rPr>
              <a:t>at</a:t>
            </a:r>
            <a:r>
              <a:rPr dirty="0" sz="1300" spc="5">
                <a:solidFill>
                  <a:srgbClr val="22366A"/>
                </a:solidFill>
              </a:rPr>
              <a:t>u</a:t>
            </a:r>
            <a:r>
              <a:rPr dirty="0" sz="1300" spc="-25">
                <a:solidFill>
                  <a:srgbClr val="22366A"/>
                </a:solidFill>
              </a:rPr>
              <a:t>r</a:t>
            </a:r>
            <a:r>
              <a:rPr dirty="0" sz="1300" spc="-5">
                <a:solidFill>
                  <a:srgbClr val="22366A"/>
                </a:solidFill>
              </a:rPr>
              <a:t>e</a:t>
            </a:r>
            <a:r>
              <a:rPr dirty="0" sz="1300" spc="125">
                <a:solidFill>
                  <a:srgbClr val="22366A"/>
                </a:solidFill>
              </a:rPr>
              <a:t>s</a:t>
            </a:r>
            <a:r>
              <a:rPr dirty="0" sz="1300" spc="-110">
                <a:solidFill>
                  <a:srgbClr val="22366A"/>
                </a:solidFill>
              </a:rPr>
              <a:t> </a:t>
            </a:r>
            <a:r>
              <a:rPr dirty="0" sz="1300" spc="-45">
                <a:solidFill>
                  <a:srgbClr val="22366A"/>
                </a:solidFill>
              </a:rPr>
              <a:t>i</a:t>
            </a:r>
            <a:r>
              <a:rPr dirty="0" sz="1300">
                <a:solidFill>
                  <a:srgbClr val="22366A"/>
                </a:solidFill>
              </a:rPr>
              <a:t>n</a:t>
            </a:r>
            <a:r>
              <a:rPr dirty="0" sz="1300" spc="-100">
                <a:solidFill>
                  <a:srgbClr val="22366A"/>
                </a:solidFill>
              </a:rPr>
              <a:t> </a:t>
            </a:r>
            <a:r>
              <a:rPr dirty="0" sz="1300" spc="90">
                <a:solidFill>
                  <a:srgbClr val="22366A"/>
                </a:solidFill>
              </a:rPr>
              <a:t>AP</a:t>
            </a:r>
            <a:r>
              <a:rPr dirty="0" sz="1300" spc="45">
                <a:solidFill>
                  <a:srgbClr val="22366A"/>
                </a:solidFill>
              </a:rPr>
              <a:t>I</a:t>
            </a:r>
            <a:r>
              <a:rPr dirty="0" sz="1300" spc="-110">
                <a:solidFill>
                  <a:srgbClr val="22366A"/>
                </a:solidFill>
              </a:rPr>
              <a:t> </a:t>
            </a:r>
            <a:r>
              <a:rPr dirty="0" sz="1300" spc="10">
                <a:solidFill>
                  <a:srgbClr val="22366A"/>
                </a:solidFill>
              </a:rPr>
              <a:t>de</a:t>
            </a:r>
            <a:r>
              <a:rPr dirty="0" sz="1300" spc="45">
                <a:solidFill>
                  <a:srgbClr val="22366A"/>
                </a:solidFill>
              </a:rPr>
              <a:t>s</a:t>
            </a:r>
            <a:r>
              <a:rPr dirty="0" sz="1300" spc="25">
                <a:solidFill>
                  <a:srgbClr val="22366A"/>
                </a:solidFill>
              </a:rPr>
              <a:t>i</a:t>
            </a:r>
            <a:r>
              <a:rPr dirty="0" sz="1300" spc="75">
                <a:solidFill>
                  <a:srgbClr val="22366A"/>
                </a:solidFill>
              </a:rPr>
              <a:t>gn</a:t>
            </a:r>
            <a:endParaRPr sz="1300"/>
          </a:p>
        </p:txBody>
      </p:sp>
      <p:sp>
        <p:nvSpPr>
          <p:cNvPr id="1048661" name="object 6"/>
          <p:cNvSpPr/>
          <p:nvPr/>
        </p:nvSpPr>
        <p:spPr>
          <a:xfrm>
            <a:off x="461432" y="1511015"/>
            <a:ext cx="175260" cy="374015"/>
          </a:xfrm>
          <a:custGeom>
            <a:avLst/>
            <a:ahLst/>
            <a:rect l="l" t="t" r="r" b="b"/>
            <a:pathLst>
              <a:path w="175259" h="374014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C88C31"/>
          </a:solidFill>
        </p:spPr>
        <p:txBody>
          <a:bodyPr bIns="0" lIns="0" rIns="0" rtlCol="0" tIns="0" wrap="square"/>
          <a:p/>
        </p:txBody>
      </p:sp>
      <p:sp>
        <p:nvSpPr>
          <p:cNvPr id="1048662" name="object 7"/>
          <p:cNvSpPr txBox="1"/>
          <p:nvPr/>
        </p:nvSpPr>
        <p:spPr>
          <a:xfrm>
            <a:off x="208756" y="617949"/>
            <a:ext cx="8304530" cy="248856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682625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Before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building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APIs,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keep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few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points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mind.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These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points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catalyst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 </a:t>
            </a:r>
            <a:r>
              <a:rPr dirty="0" sz="1200" spc="80">
                <a:latin typeface="Trebuchet MS"/>
                <a:cs typeface="Trebuchet MS"/>
              </a:rPr>
              <a:t>API </a:t>
            </a:r>
            <a:r>
              <a:rPr dirty="0" sz="1200" spc="15">
                <a:latin typeface="Trebuchet MS"/>
                <a:cs typeface="Trebuchet MS"/>
              </a:rPr>
              <a:t>development </a:t>
            </a:r>
            <a:r>
              <a:rPr dirty="0" sz="1200" spc="50">
                <a:latin typeface="Trebuchet MS"/>
                <a:cs typeface="Trebuchet MS"/>
              </a:rPr>
              <a:t>process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>
                <a:latin typeface="Trebuchet MS"/>
                <a:cs typeface="Trebuchet MS"/>
              </a:rPr>
              <a:t>will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20">
                <a:latin typeface="Trebuchet MS"/>
                <a:cs typeface="Trebuchet MS"/>
              </a:rPr>
              <a:t>help </a:t>
            </a:r>
            <a:r>
              <a:rPr dirty="0" sz="1200" spc="25">
                <a:latin typeface="Trebuchet MS"/>
                <a:cs typeface="Trebuchet MS"/>
              </a:rPr>
              <a:t>your </a:t>
            </a:r>
            <a:r>
              <a:rPr dirty="0" sz="1200" spc="15">
                <a:latin typeface="Trebuchet MS"/>
                <a:cs typeface="Trebuchet MS"/>
              </a:rPr>
              <a:t>team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5">
                <a:latin typeface="Trebuchet MS"/>
                <a:cs typeface="Trebuchet MS"/>
              </a:rPr>
              <a:t>stay </a:t>
            </a:r>
            <a:r>
              <a:rPr dirty="0" sz="1200" spc="30">
                <a:latin typeface="Trebuchet MS"/>
                <a:cs typeface="Trebuchet MS"/>
              </a:rPr>
              <a:t>on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5">
                <a:latin typeface="Trebuchet MS"/>
                <a:cs typeface="Trebuchet MS"/>
              </a:rPr>
              <a:t>same </a:t>
            </a:r>
            <a:r>
              <a:rPr dirty="0" sz="1200" spc="5">
                <a:latin typeface="Trebuchet MS"/>
                <a:cs typeface="Trebuchet MS"/>
              </a:rPr>
              <a:t>page. </a:t>
            </a:r>
            <a:r>
              <a:rPr dirty="0" sz="1200" spc="-15">
                <a:latin typeface="Trebuchet MS"/>
                <a:cs typeface="Trebuchet MS"/>
              </a:rPr>
              <a:t>Let’s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25">
                <a:latin typeface="Trebuchet MS"/>
                <a:cs typeface="Trebuchet MS"/>
              </a:rPr>
              <a:t>look </a:t>
            </a:r>
            <a:r>
              <a:rPr dirty="0" sz="1200" spc="-5">
                <a:latin typeface="Trebuchet MS"/>
                <a:cs typeface="Trebuchet MS"/>
              </a:rPr>
              <a:t>at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these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points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  <a:spcBef>
                <a:spcPts val="5"/>
              </a:spcBef>
            </a:pPr>
            <a:r>
              <a:rPr b="1" dirty="0" sz="1400" spc="11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-10">
                <a:solidFill>
                  <a:srgbClr val="C88C31"/>
                </a:solidFill>
                <a:latin typeface="Trebuchet MS"/>
                <a:cs typeface="Trebuchet MS"/>
              </a:rPr>
              <a:t>uthori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z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an</a:t>
            </a:r>
            <a:r>
              <a:rPr b="1" dirty="0" sz="1400" spc="30">
                <a:solidFill>
                  <a:srgbClr val="C88C31"/>
                </a:solidFill>
                <a:latin typeface="Trebuchet MS"/>
                <a:cs typeface="Trebuchet MS"/>
              </a:rPr>
              <a:t>d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11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5">
                <a:solidFill>
                  <a:srgbClr val="C88C31"/>
                </a:solidFill>
                <a:latin typeface="Trebuchet MS"/>
                <a:cs typeface="Trebuchet MS"/>
              </a:rPr>
              <a:t>uthe</a:t>
            </a:r>
            <a:r>
              <a:rPr b="1" dirty="0" sz="1400" spc="-2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b="1" dirty="0" sz="1400" spc="5">
                <a:solidFill>
                  <a:srgbClr val="C88C31"/>
                </a:solidFill>
                <a:latin typeface="Trebuchet MS"/>
                <a:cs typeface="Trebuchet MS"/>
              </a:rPr>
              <a:t>tic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3937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simple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words,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Authentication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means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verifying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right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identity.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hand,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Authorization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means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decide </a:t>
            </a:r>
            <a:r>
              <a:rPr dirty="0" sz="1200" spc="-10">
                <a:latin typeface="Trebuchet MS"/>
                <a:cs typeface="Trebuchet MS"/>
              </a:rPr>
              <a:t>if </a:t>
            </a:r>
            <a:r>
              <a:rPr dirty="0" sz="1200" spc="15">
                <a:latin typeface="Trebuchet MS"/>
                <a:cs typeface="Trebuchet MS"/>
              </a:rPr>
              <a:t>the veriﬁed </a:t>
            </a:r>
            <a:r>
              <a:rPr dirty="0" sz="1200" spc="40">
                <a:latin typeface="Trebuchet MS"/>
                <a:cs typeface="Trebuchet MS"/>
              </a:rPr>
              <a:t>user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>
                <a:latin typeface="Trebuchet MS"/>
                <a:cs typeface="Trebuchet MS"/>
              </a:rPr>
              <a:t>permitted to </a:t>
            </a:r>
            <a:r>
              <a:rPr dirty="0" sz="1200" spc="20">
                <a:latin typeface="Trebuchet MS"/>
                <a:cs typeface="Trebuchet MS"/>
              </a:rPr>
              <a:t>perform </a:t>
            </a:r>
            <a:r>
              <a:rPr dirty="0" sz="1200" spc="30">
                <a:latin typeface="Trebuchet MS"/>
                <a:cs typeface="Trebuchet MS"/>
              </a:rPr>
              <a:t>an </a:t>
            </a:r>
            <a:r>
              <a:rPr dirty="0" sz="1200" spc="10">
                <a:latin typeface="Trebuchet MS"/>
                <a:cs typeface="Trebuchet MS"/>
              </a:rPr>
              <a:t>action </a:t>
            </a:r>
            <a:r>
              <a:rPr dirty="0" sz="1200" spc="30">
                <a:latin typeface="Trebuchet MS"/>
                <a:cs typeface="Trebuchet MS"/>
              </a:rPr>
              <a:t>on a </a:t>
            </a:r>
            <a:r>
              <a:rPr dirty="0" sz="1200" spc="45">
                <a:latin typeface="Trebuchet MS"/>
                <a:cs typeface="Trebuchet MS"/>
              </a:rPr>
              <a:t>speciﬁc </a:t>
            </a:r>
            <a:r>
              <a:rPr dirty="0" sz="1200" spc="10">
                <a:latin typeface="Trebuchet MS"/>
                <a:cs typeface="Trebuchet MS"/>
              </a:rPr>
              <a:t>source. </a:t>
            </a:r>
            <a:r>
              <a:rPr dirty="0" sz="1200" spc="30">
                <a:latin typeface="Trebuchet MS"/>
                <a:cs typeface="Trebuchet MS"/>
              </a:rPr>
              <a:t>For </a:t>
            </a:r>
            <a:r>
              <a:rPr dirty="0" sz="1200">
                <a:latin typeface="Trebuchet MS"/>
                <a:cs typeface="Trebuchet MS"/>
              </a:rPr>
              <a:t>example, </a:t>
            </a:r>
            <a:r>
              <a:rPr dirty="0" sz="1200" spc="-5">
                <a:latin typeface="Trebuchet MS"/>
                <a:cs typeface="Trebuchet MS"/>
              </a:rPr>
              <a:t>John </a:t>
            </a:r>
            <a:r>
              <a:rPr dirty="0" sz="1200" spc="-10">
                <a:latin typeface="Trebuchet MS"/>
                <a:cs typeface="Trebuchet MS"/>
              </a:rPr>
              <a:t>(an </a:t>
            </a:r>
            <a:r>
              <a:rPr dirty="0" sz="1200" spc="-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user)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get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however,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he’s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allowed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resource.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OAuth,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OAuth2,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JWT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commonly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speciﬁcations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managing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authorization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authentication.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4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63" name="object 9"/>
            <p:cNvSpPr/>
            <p:nvPr/>
          </p:nvSpPr>
          <p:spPr>
            <a:xfrm>
              <a:off x="550505" y="1601366"/>
              <a:ext cx="0" cy="2112645"/>
            </a:xfrm>
            <a:custGeom>
              <a:avLst/>
              <a:ah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87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8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64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65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30910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C88C31"/>
                </a:solidFill>
              </a:rPr>
              <a:t>Pagination</a:t>
            </a:r>
            <a:endParaRPr sz="1400"/>
          </a:p>
        </p:txBody>
      </p:sp>
      <p:grpSp>
        <p:nvGrpSpPr>
          <p:cNvPr id="187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1048666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67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</p:grpSp>
      <p:sp>
        <p:nvSpPr>
          <p:cNvPr id="1048668" name="object 9"/>
          <p:cNvSpPr txBox="1"/>
          <p:nvPr/>
        </p:nvSpPr>
        <p:spPr>
          <a:xfrm>
            <a:off x="819917" y="1432917"/>
            <a:ext cx="7595234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latin typeface="Trebuchet MS"/>
                <a:cs typeface="Trebuchet MS"/>
              </a:rPr>
              <a:t>It’s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obvious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time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grow.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happens,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you’ll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observe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resources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5">
                <a:latin typeface="Trebuchet MS"/>
                <a:cs typeface="Trebuchet MS"/>
              </a:rPr>
              <a:t>taking </a:t>
            </a:r>
            <a:r>
              <a:rPr dirty="0" sz="1200" spc="30">
                <a:latin typeface="Trebuchet MS"/>
                <a:cs typeface="Trebuchet MS"/>
              </a:rPr>
              <a:t>a longer </a:t>
            </a:r>
            <a:r>
              <a:rPr dirty="0" sz="1200">
                <a:latin typeface="Trebuchet MS"/>
                <a:cs typeface="Trebuchet MS"/>
              </a:rPr>
              <a:t>time </a:t>
            </a:r>
            <a:r>
              <a:rPr dirty="0" sz="1200" spc="20">
                <a:latin typeface="Trebuchet MS"/>
                <a:cs typeface="Trebuchet MS"/>
              </a:rPr>
              <a:t>than </a:t>
            </a:r>
            <a:r>
              <a:rPr dirty="0" sz="1200" spc="45">
                <a:latin typeface="Trebuchet MS"/>
                <a:cs typeface="Trebuchet MS"/>
              </a:rPr>
              <a:t>usual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-25">
                <a:latin typeface="Trebuchet MS"/>
                <a:cs typeface="Trebuchet MS"/>
              </a:rPr>
              <a:t>retrieve. </a:t>
            </a:r>
            <a:r>
              <a:rPr dirty="0" sz="1200" spc="20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most </a:t>
            </a:r>
            <a:r>
              <a:rPr dirty="0" sz="1200" spc="35">
                <a:latin typeface="Trebuchet MS"/>
                <a:cs typeface="Trebuchet MS"/>
              </a:rPr>
              <a:t>common </a:t>
            </a:r>
            <a:r>
              <a:rPr dirty="0" sz="1200" spc="30">
                <a:latin typeface="Trebuchet MS"/>
                <a:cs typeface="Trebuchet MS"/>
              </a:rPr>
              <a:t>way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0">
                <a:latin typeface="Trebuchet MS"/>
                <a:cs typeface="Trebuchet MS"/>
              </a:rPr>
              <a:t>approach </a:t>
            </a:r>
            <a:r>
              <a:rPr dirty="0" sz="1200" spc="25">
                <a:latin typeface="Trebuchet MS"/>
                <a:cs typeface="Trebuchet MS"/>
              </a:rPr>
              <a:t>this 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situation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caching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objects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creating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pagination.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641985">
              <a:lnSpc>
                <a:spcPct val="100000"/>
              </a:lnSpc>
            </a:pPr>
            <a:r>
              <a:rPr dirty="0" sz="1200" spc="65">
                <a:latin typeface="Trebuchet MS"/>
                <a:cs typeface="Trebuchet MS"/>
              </a:rPr>
              <a:t>Paging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nothing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determine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how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much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should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displayed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what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frequency.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87375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Sorting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ensures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receives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requirements,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condition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applied,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modiﬁcations.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40">
                <a:latin typeface="Trebuchet MS"/>
                <a:cs typeface="Trebuchet MS"/>
              </a:rPr>
              <a:t>These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factors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help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minimising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time,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ensuring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high-level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security,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good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time.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8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69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ah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0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89" name="object 13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71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72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556260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25">
                <a:solidFill>
                  <a:srgbClr val="C88C31"/>
                </a:solidFill>
              </a:rPr>
              <a:t>C</a:t>
            </a:r>
            <a:r>
              <a:rPr dirty="0" sz="1400" spc="40">
                <a:solidFill>
                  <a:srgbClr val="C88C31"/>
                </a:solidFill>
              </a:rPr>
              <a:t>ac</a:t>
            </a:r>
            <a:r>
              <a:rPr dirty="0" sz="1400" spc="-5">
                <a:solidFill>
                  <a:srgbClr val="C88C31"/>
                </a:solidFill>
              </a:rPr>
              <a:t>he</a:t>
            </a:r>
            <a:endParaRPr sz="1400"/>
          </a:p>
        </p:txBody>
      </p:sp>
      <p:grpSp>
        <p:nvGrpSpPr>
          <p:cNvPr id="191" name="object 6"/>
          <p:cNvGrpSpPr/>
          <p:nvPr/>
        </p:nvGrpSpPr>
        <p:grpSpPr>
          <a:xfrm>
            <a:off x="-3369" y="127258"/>
            <a:ext cx="640080" cy="3389629"/>
            <a:chOff x="-3369" y="127258"/>
            <a:chExt cx="640080" cy="3389629"/>
          </a:xfrm>
        </p:grpSpPr>
        <p:sp>
          <p:nvSpPr>
            <p:cNvPr id="1048673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74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ah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5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76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7" name="object 11"/>
            <p:cNvSpPr/>
            <p:nvPr/>
          </p:nvSpPr>
          <p:spPr>
            <a:xfrm>
              <a:off x="461431" y="1719393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78" name="object 12"/>
            <p:cNvSpPr/>
            <p:nvPr/>
          </p:nvSpPr>
          <p:spPr>
            <a:xfrm>
              <a:off x="550504" y="1809745"/>
              <a:ext cx="0" cy="1039494"/>
            </a:xfrm>
            <a:custGeom>
              <a:avLst/>
              <a:ah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79" name="object 13"/>
            <p:cNvSpPr/>
            <p:nvPr/>
          </p:nvSpPr>
          <p:spPr>
            <a:xfrm>
              <a:off x="461431" y="3142523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80" name="object 14"/>
          <p:cNvSpPr txBox="1"/>
          <p:nvPr/>
        </p:nvSpPr>
        <p:spPr>
          <a:xfrm>
            <a:off x="709717" y="770442"/>
            <a:ext cx="7814309" cy="181292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marL="122555" marR="193675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Cache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strategy,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retrieve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resources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lightning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speed.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Once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ready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consumption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in-memory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database,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reduce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requests.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tools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Redis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Memcached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Cache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strategy.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b="1" dirty="0" sz="1400" spc="30">
                <a:solidFill>
                  <a:srgbClr val="C88C31"/>
                </a:solidFill>
                <a:latin typeface="Trebuchet MS"/>
                <a:cs typeface="Trebuchet MS"/>
              </a:rPr>
              <a:t>Wrappers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wrappers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containers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packages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language-speciﬁc.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They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combine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various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sets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user-friendly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functions.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wrapper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several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without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interacting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user.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81" name="object 15"/>
          <p:cNvSpPr txBox="1"/>
          <p:nvPr/>
        </p:nvSpPr>
        <p:spPr>
          <a:xfrm>
            <a:off x="709717" y="3188428"/>
            <a:ext cx="7662545" cy="15494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85">
                <a:solidFill>
                  <a:srgbClr val="C88C31"/>
                </a:solidFill>
                <a:latin typeface="Trebuchet MS"/>
                <a:cs typeface="Trebuchet MS"/>
              </a:rPr>
              <a:t>HATEOAS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90">
                <a:latin typeface="Trebuchet MS"/>
                <a:cs typeface="Trebuchet MS"/>
              </a:rPr>
              <a:t>HATEOAS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(Hypermedia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Engine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Application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State)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modules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REST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architecture.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consists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link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forms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media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text,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images,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videos,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etc.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hypermedia.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8605">
              <a:lnSpc>
                <a:spcPct val="100000"/>
              </a:lnSpc>
              <a:spcBef>
                <a:spcPts val="5"/>
              </a:spcBef>
            </a:pPr>
            <a:r>
              <a:rPr dirty="0" sz="1200" spc="90">
                <a:latin typeface="Trebuchet MS"/>
                <a:cs typeface="Trebuchet MS"/>
              </a:rPr>
              <a:t>HATEOS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enables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clients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REST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help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responses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dynamically.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2" name="object 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82" name="object 17"/>
            <p:cNvSpPr/>
            <p:nvPr/>
          </p:nvSpPr>
          <p:spPr>
            <a:xfrm>
              <a:off x="550503" y="3232873"/>
              <a:ext cx="0" cy="1544955"/>
            </a:xfrm>
            <a:custGeom>
              <a:avLst/>
              <a:ah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5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91" name="object 18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5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4743084" y="0"/>
              <a:ext cx="4400915" cy="5143494"/>
            </a:xfrm>
            <a:prstGeom prst="rect"/>
          </p:spPr>
        </p:pic>
        <p:pic>
          <p:nvPicPr>
            <p:cNvPr id="2097154" name="object 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5"/>
              <a:ext cx="9143989" cy="5143493"/>
            </a:xfrm>
            <a:prstGeom prst="rect"/>
          </p:spPr>
        </p:pic>
        <p:sp>
          <p:nvSpPr>
            <p:cNvPr id="1048590" name="object 5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591" name="object 6"/>
          <p:cNvSpPr txBox="1"/>
          <p:nvPr/>
        </p:nvSpPr>
        <p:spPr>
          <a:xfrm>
            <a:off x="234750" y="757041"/>
            <a:ext cx="3078480" cy="191325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400" spc="95">
                <a:latin typeface="Trebuchet MS"/>
                <a:cs typeface="Trebuchet MS"/>
              </a:rPr>
              <a:t>API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70">
                <a:latin typeface="Trebuchet MS"/>
                <a:cs typeface="Trebuchet MS"/>
              </a:rPr>
              <a:t>D</a:t>
            </a:r>
            <a:r>
              <a:rPr dirty="0" sz="1400" spc="50">
                <a:latin typeface="Trebuchet MS"/>
                <a:cs typeface="Trebuchet MS"/>
              </a:rPr>
              <a:t>e</a:t>
            </a:r>
            <a:r>
              <a:rPr dirty="0" sz="1400" spc="5">
                <a:latin typeface="Trebuchet MS"/>
                <a:cs typeface="Trebuchet MS"/>
              </a:rPr>
              <a:t>v</a:t>
            </a:r>
            <a:r>
              <a:rPr dirty="0" sz="1400" spc="20">
                <a:latin typeface="Trebuchet MS"/>
                <a:cs typeface="Trebuchet MS"/>
              </a:rPr>
              <a:t>e</a:t>
            </a:r>
            <a:r>
              <a:rPr dirty="0" sz="1400" spc="-25">
                <a:latin typeface="Trebuchet MS"/>
                <a:cs typeface="Trebuchet MS"/>
              </a:rPr>
              <a:t>l</a:t>
            </a:r>
            <a:r>
              <a:rPr dirty="0" sz="1400" spc="35">
                <a:latin typeface="Trebuchet MS"/>
                <a:cs typeface="Trebuchet MS"/>
              </a:rPr>
              <a:t>opme</a:t>
            </a:r>
            <a:r>
              <a:rPr dirty="0" sz="1400">
                <a:latin typeface="Trebuchet MS"/>
                <a:cs typeface="Trebuchet MS"/>
              </a:rPr>
              <a:t>n</a:t>
            </a:r>
            <a:r>
              <a:rPr dirty="0" sz="1400" spc="-15">
                <a:latin typeface="Trebuchet MS"/>
                <a:cs typeface="Trebuchet MS"/>
              </a:rPr>
              <a:t>t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105">
                <a:latin typeface="Trebuchet MS"/>
                <a:cs typeface="Trebuchet MS"/>
              </a:rPr>
              <a:t>Se</a:t>
            </a:r>
            <a:r>
              <a:rPr dirty="0" sz="1400" spc="95">
                <a:latin typeface="Trebuchet MS"/>
                <a:cs typeface="Trebuchet MS"/>
              </a:rPr>
              <a:t>r</a:t>
            </a:r>
            <a:r>
              <a:rPr dirty="0" sz="1400" spc="5">
                <a:latin typeface="Trebuchet MS"/>
                <a:cs typeface="Trebuchet MS"/>
              </a:rPr>
              <a:t>vic</a:t>
            </a:r>
            <a:r>
              <a:rPr dirty="0" sz="1400" spc="20">
                <a:latin typeface="Trebuchet MS"/>
                <a:cs typeface="Trebuchet MS"/>
              </a:rPr>
              <a:t>e</a:t>
            </a:r>
            <a:r>
              <a:rPr dirty="0" sz="1400" spc="14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1340"/>
              </a:spcBef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400" spc="30">
                <a:latin typeface="Trebuchet MS"/>
                <a:cs typeface="Trebuchet MS"/>
              </a:rPr>
              <a:t>Express.js</a:t>
            </a:r>
            <a:endParaRPr sz="14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400" spc="5">
                <a:latin typeface="Trebuchet MS"/>
                <a:cs typeface="Trebuchet MS"/>
              </a:rPr>
              <a:t>Node.js</a:t>
            </a:r>
            <a:endParaRPr sz="14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1345"/>
              </a:spcBef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400" spc="100">
                <a:latin typeface="Trebuchet MS"/>
                <a:cs typeface="Trebuchet MS"/>
              </a:rPr>
              <a:t>MongoDB</a:t>
            </a:r>
            <a:endParaRPr sz="1400">
              <a:latin typeface="Trebuchet MS"/>
              <a:cs typeface="Trebuchet MS"/>
            </a:endParaRPr>
          </a:p>
          <a:p>
            <a:pPr indent="-260350" marL="272415" marR="5080">
              <a:lnSpc>
                <a:spcPts val="1510"/>
              </a:lnSpc>
              <a:spcBef>
                <a:spcPts val="1535"/>
              </a:spcBef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400" spc="70">
                <a:latin typeface="Trebuchet MS"/>
                <a:cs typeface="Trebuchet MS"/>
              </a:rPr>
              <a:t>Manual</a:t>
            </a:r>
            <a:r>
              <a:rPr dirty="0" sz="1400" spc="-90">
                <a:latin typeface="Trebuchet MS"/>
                <a:cs typeface="Trebuchet MS"/>
              </a:rPr>
              <a:t> </a:t>
            </a:r>
            <a:r>
              <a:rPr dirty="0" sz="1400" spc="15">
                <a:latin typeface="Trebuchet MS"/>
                <a:cs typeface="Trebuchet MS"/>
              </a:rPr>
              <a:t>Authentication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65">
                <a:latin typeface="Trebuchet MS"/>
                <a:cs typeface="Trebuchet MS"/>
              </a:rPr>
              <a:t>using</a:t>
            </a:r>
            <a:r>
              <a:rPr dirty="0" sz="1400" spc="-85">
                <a:latin typeface="Trebuchet MS"/>
                <a:cs typeface="Trebuchet MS"/>
              </a:rPr>
              <a:t> </a:t>
            </a:r>
            <a:r>
              <a:rPr dirty="0" sz="1400" spc="-55">
                <a:latin typeface="Trebuchet MS"/>
                <a:cs typeface="Trebuchet MS"/>
              </a:rPr>
              <a:t>JWT, </a:t>
            </a:r>
            <a:r>
              <a:rPr dirty="0" sz="1400" spc="-405">
                <a:latin typeface="Trebuchet MS"/>
                <a:cs typeface="Trebuchet MS"/>
              </a:rPr>
              <a:t> </a:t>
            </a:r>
            <a:r>
              <a:rPr dirty="0" sz="1400" spc="5">
                <a:latin typeface="Trebuchet MS"/>
                <a:cs typeface="Trebuchet MS"/>
              </a:rPr>
              <a:t>Passport.js,etc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48592" name="object 7"/>
          <p:cNvSpPr txBox="1">
            <a:spLocks noGrp="1"/>
          </p:cNvSpPr>
          <p:nvPr>
            <p:ph type="title"/>
          </p:nvPr>
        </p:nvSpPr>
        <p:spPr>
          <a:xfrm>
            <a:off x="208756" y="220032"/>
            <a:ext cx="143129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95">
                <a:solidFill>
                  <a:srgbClr val="22366A"/>
                </a:solidFill>
              </a:rPr>
              <a:t>T</a:t>
            </a:r>
            <a:r>
              <a:rPr dirty="0" spc="20">
                <a:solidFill>
                  <a:srgbClr val="22366A"/>
                </a:solidFill>
              </a:rPr>
              <a:t>opic</a:t>
            </a:r>
            <a:r>
              <a:rPr dirty="0" spc="160">
                <a:solidFill>
                  <a:srgbClr val="22366A"/>
                </a:solidFill>
              </a:rPr>
              <a:t>s</a:t>
            </a:r>
            <a:r>
              <a:rPr dirty="0" spc="-120">
                <a:solidFill>
                  <a:srgbClr val="22366A"/>
                </a:solidFill>
              </a:rPr>
              <a:t> </a:t>
            </a:r>
            <a:r>
              <a:rPr dirty="0" spc="180">
                <a:solidFill>
                  <a:srgbClr val="22366A"/>
                </a:solidFill>
              </a:rPr>
              <a:t>C</a:t>
            </a:r>
            <a:r>
              <a:rPr dirty="0" spc="5">
                <a:solidFill>
                  <a:srgbClr val="22366A"/>
                </a:solidFill>
              </a:rPr>
              <a:t>o</a:t>
            </a:r>
            <a:r>
              <a:rPr dirty="0" spc="-20">
                <a:solidFill>
                  <a:srgbClr val="22366A"/>
                </a:solidFill>
              </a:rPr>
              <a:t>v</a:t>
            </a:r>
            <a:r>
              <a:rPr dirty="0" spc="-5">
                <a:solidFill>
                  <a:srgbClr val="22366A"/>
                </a:solidFill>
              </a:rPr>
              <a:t>er</a:t>
            </a:r>
            <a:r>
              <a:rPr dirty="0" spc="35">
                <a:solidFill>
                  <a:srgbClr val="22366A"/>
                </a:solidFill>
              </a:rPr>
              <a:t>ed</a:t>
            </a:r>
          </a:p>
        </p:txBody>
      </p:sp>
      <p:pic>
        <p:nvPicPr>
          <p:cNvPr id="2097155" name="object 8"/>
          <p:cNvPicPr>
            <a:picLocks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83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84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241425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0">
                <a:solidFill>
                  <a:srgbClr val="C88C31"/>
                </a:solidFill>
              </a:rPr>
              <a:t>E</a:t>
            </a:r>
            <a:r>
              <a:rPr dirty="0" sz="1400" spc="-15">
                <a:solidFill>
                  <a:srgbClr val="C88C31"/>
                </a:solidFill>
              </a:rPr>
              <a:t>rror</a:t>
            </a:r>
            <a:r>
              <a:rPr dirty="0" sz="1400" spc="-110">
                <a:solidFill>
                  <a:srgbClr val="C88C31"/>
                </a:solidFill>
              </a:rPr>
              <a:t> </a:t>
            </a:r>
            <a:r>
              <a:rPr dirty="0" sz="1400" spc="-10">
                <a:solidFill>
                  <a:srgbClr val="C88C31"/>
                </a:solidFill>
              </a:rPr>
              <a:t>h</a:t>
            </a:r>
            <a:r>
              <a:rPr dirty="0" sz="1400" spc="20">
                <a:solidFill>
                  <a:srgbClr val="C88C31"/>
                </a:solidFill>
              </a:rPr>
              <a:t>an</a:t>
            </a:r>
            <a:r>
              <a:rPr dirty="0" sz="1400" spc="30">
                <a:solidFill>
                  <a:srgbClr val="C88C31"/>
                </a:solidFill>
              </a:rPr>
              <a:t>d</a:t>
            </a:r>
            <a:r>
              <a:rPr dirty="0" sz="1400" spc="35">
                <a:solidFill>
                  <a:srgbClr val="C88C31"/>
                </a:solidFill>
              </a:rPr>
              <a:t>l</a:t>
            </a:r>
            <a:r>
              <a:rPr dirty="0" sz="1400" spc="-45">
                <a:solidFill>
                  <a:srgbClr val="C88C31"/>
                </a:solidFill>
              </a:rPr>
              <a:t>i</a:t>
            </a:r>
            <a:r>
              <a:rPr dirty="0" sz="1400" spc="90">
                <a:solidFill>
                  <a:srgbClr val="C88C31"/>
                </a:solidFill>
              </a:rPr>
              <a:t>ng</a:t>
            </a:r>
            <a:endParaRPr sz="1400"/>
          </a:p>
        </p:txBody>
      </p:sp>
      <p:grpSp>
        <p:nvGrpSpPr>
          <p:cNvPr id="195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1048685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86" name="object 8"/>
            <p:cNvSpPr/>
            <p:nvPr/>
          </p:nvSpPr>
          <p:spPr>
            <a:xfrm>
              <a:off x="550506" y="388383"/>
              <a:ext cx="0" cy="2439035"/>
            </a:xfrm>
            <a:custGeom>
              <a:avLst/>
              <a:ahLst/>
              <a:rect l="l" t="t" r="r" b="b"/>
              <a:pathLst>
                <a:path h="2439035">
                  <a:moveTo>
                    <a:pt x="0" y="0"/>
                  </a:moveTo>
                  <a:lnTo>
                    <a:pt x="0" y="24387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87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88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89" name="object 11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90" name="object 12"/>
          <p:cNvSpPr txBox="1"/>
          <p:nvPr/>
        </p:nvSpPr>
        <p:spPr>
          <a:xfrm>
            <a:off x="819917" y="770442"/>
            <a:ext cx="7656830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9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efﬁcient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handling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debugging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easier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identiﬁes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problem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result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30">
                <a:latin typeface="Trebuchet MS"/>
                <a:cs typeface="Trebuchet MS"/>
              </a:rPr>
              <a:t>server </a:t>
            </a:r>
            <a:r>
              <a:rPr dirty="0" sz="1200" spc="15">
                <a:latin typeface="Trebuchet MS"/>
                <a:cs typeface="Trebuchet MS"/>
              </a:rPr>
              <a:t>or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-40">
                <a:latin typeface="Trebuchet MS"/>
                <a:cs typeface="Trebuchet MS"/>
              </a:rPr>
              <a:t>error. </a:t>
            </a:r>
            <a:r>
              <a:rPr dirty="0" sz="1200" spc="30">
                <a:latin typeface="Trebuchet MS"/>
                <a:cs typeface="Trebuchet MS"/>
              </a:rPr>
              <a:t>For </a:t>
            </a:r>
            <a:r>
              <a:rPr dirty="0" sz="1200" spc="55">
                <a:latin typeface="Trebuchet MS"/>
                <a:cs typeface="Trebuchet MS"/>
              </a:rPr>
              <a:t>some </a:t>
            </a:r>
            <a:r>
              <a:rPr dirty="0" sz="1200">
                <a:latin typeface="Trebuchet MS"/>
                <a:cs typeface="Trebuchet MS"/>
              </a:rPr>
              <a:t>errors,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45">
                <a:latin typeface="Trebuchet MS"/>
                <a:cs typeface="Trebuchet MS"/>
              </a:rPr>
              <a:t>change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">
                <a:latin typeface="Trebuchet MS"/>
                <a:cs typeface="Trebuchet MS"/>
              </a:rPr>
              <a:t>request, </a:t>
            </a:r>
            <a:r>
              <a:rPr dirty="0" sz="1200" spc="10">
                <a:latin typeface="Trebuchet MS"/>
                <a:cs typeface="Trebuchet MS"/>
              </a:rPr>
              <a:t>whereas, </a:t>
            </a:r>
            <a:r>
              <a:rPr dirty="0" sz="1200" spc="15">
                <a:latin typeface="Trebuchet MS"/>
                <a:cs typeface="Trebuchet MS"/>
              </a:rPr>
              <a:t>for the </a:t>
            </a:r>
            <a:r>
              <a:rPr dirty="0" sz="1200">
                <a:latin typeface="Trebuchet MS"/>
                <a:cs typeface="Trebuchet MS"/>
              </a:rPr>
              <a:t>others,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25">
                <a:latin typeface="Trebuchet MS"/>
                <a:cs typeface="Trebuchet MS"/>
              </a:rPr>
              <a:t> would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require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contact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support.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Some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helpful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handling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methods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follows: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buFont typeface="Lucida Sans Unicode"/>
              <a:buChar char="▪"/>
              <a:tabLst>
                <a:tab algn="l" pos="184150"/>
              </a:tabLst>
            </a:pPr>
            <a:r>
              <a:rPr dirty="0" sz="1200" spc="65">
                <a:latin typeface="Trebuchet MS"/>
                <a:cs typeface="Trebuchet MS"/>
              </a:rPr>
              <a:t>Use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codes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well-known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standards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buFont typeface="Lucida Sans Unicode"/>
              <a:buChar char="▪"/>
              <a:tabLst>
                <a:tab algn="l" pos="184150"/>
              </a:tabLst>
            </a:pPr>
            <a:r>
              <a:rPr dirty="0" sz="1200" spc="65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f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-15">
                <a:latin typeface="Trebuchet MS"/>
                <a:cs typeface="Trebuchet MS"/>
              </a:rPr>
              <a:t>er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ri</a:t>
            </a:r>
            <a:r>
              <a:rPr dirty="0" sz="1200" spc="80">
                <a:latin typeface="Trebuchet MS"/>
                <a:cs typeface="Trebuchet MS"/>
              </a:rPr>
              <a:t>g</a:t>
            </a:r>
            <a:r>
              <a:rPr dirty="0" sz="1200" spc="60">
                <a:latin typeface="Trebuchet MS"/>
                <a:cs typeface="Trebuchet MS"/>
              </a:rPr>
              <a:t>h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mber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0">
                <a:latin typeface="Trebuchet MS"/>
                <a:cs typeface="Trebuchet MS"/>
              </a:rPr>
              <a:t>or</a:t>
            </a:r>
            <a:r>
              <a:rPr dirty="0" sz="1200" spc="12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algn="l" pos="184150"/>
              </a:tabLst>
            </a:pPr>
            <a:r>
              <a:rPr dirty="0" sz="1200" spc="55">
                <a:latin typeface="Trebuchet MS"/>
                <a:cs typeface="Trebuchet MS"/>
              </a:rPr>
              <a:t>De</a:t>
            </a:r>
            <a:r>
              <a:rPr dirty="0" sz="1200" spc="80">
                <a:latin typeface="Trebuchet MS"/>
                <a:cs typeface="Trebuchet MS"/>
              </a:rPr>
              <a:t>s</a:t>
            </a:r>
            <a:r>
              <a:rPr dirty="0" sz="1200" spc="85">
                <a:latin typeface="Trebuchet MS"/>
                <a:cs typeface="Trebuchet MS"/>
              </a:rPr>
              <a:t>c</a:t>
            </a:r>
            <a:r>
              <a:rPr dirty="0" sz="1200" spc="-25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-5">
                <a:latin typeface="Trebuchet MS"/>
                <a:cs typeface="Trebuchet MS"/>
              </a:rPr>
              <a:t>b</a:t>
            </a:r>
            <a:r>
              <a:rPr dirty="0" sz="1200" spc="5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55">
                <a:latin typeface="Trebuchet MS"/>
                <a:cs typeface="Trebuchet MS"/>
              </a:rPr>
              <a:t>ause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0">
                <a:latin typeface="Trebuchet MS"/>
                <a:cs typeface="Trebuchet MS"/>
              </a:rPr>
              <a:t>or</a:t>
            </a: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spcBef>
                <a:spcPts val="1440"/>
              </a:spcBef>
              <a:buFont typeface="Lucida Sans Unicode"/>
              <a:buChar char="▪"/>
              <a:tabLst>
                <a:tab algn="l" pos="184150"/>
              </a:tabLst>
            </a:pPr>
            <a:r>
              <a:rPr dirty="0" sz="1200" spc="55">
                <a:latin typeface="Trebuchet MS"/>
                <a:cs typeface="Trebuchet MS"/>
              </a:rPr>
              <a:t>Segregating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domain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general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errors.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91" name="object 13"/>
          <p:cNvSpPr txBox="1"/>
          <p:nvPr/>
        </p:nvSpPr>
        <p:spPr>
          <a:xfrm>
            <a:off x="709717" y="3319059"/>
            <a:ext cx="7845425" cy="1000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25">
                <a:solidFill>
                  <a:srgbClr val="C88C31"/>
                </a:solidFill>
                <a:latin typeface="Trebuchet MS"/>
                <a:cs typeface="Trebuchet MS"/>
              </a:rPr>
              <a:t>Testing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very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similar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testing.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includes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testing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directly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part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5">
                <a:latin typeface="Trebuchet MS"/>
                <a:cs typeface="Trebuchet MS"/>
              </a:rPr>
              <a:t>integration </a:t>
            </a:r>
            <a:r>
              <a:rPr dirty="0" sz="1200" spc="30">
                <a:latin typeface="Trebuchet MS"/>
                <a:cs typeface="Trebuchet MS"/>
              </a:rPr>
              <a:t>testing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5">
                <a:latin typeface="Trebuchet MS"/>
                <a:cs typeface="Trebuchet MS"/>
              </a:rPr>
              <a:t>ﬁnd </a:t>
            </a:r>
            <a:r>
              <a:rPr dirty="0" sz="1200" spc="15">
                <a:latin typeface="Trebuchet MS"/>
                <a:cs typeface="Trebuchet MS"/>
              </a:rPr>
              <a:t>out whether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30">
                <a:latin typeface="Trebuchet MS"/>
                <a:cs typeface="Trebuchet MS"/>
              </a:rPr>
              <a:t>meets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expectations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10">
                <a:latin typeface="Trebuchet MS"/>
                <a:cs typeface="Trebuchet MS"/>
              </a:rPr>
              <a:t>performance, </a:t>
            </a:r>
            <a:r>
              <a:rPr dirty="0" sz="1200" spc="-5">
                <a:latin typeface="Trebuchet MS"/>
                <a:cs typeface="Trebuchet MS"/>
              </a:rPr>
              <a:t>functionality, </a:t>
            </a:r>
            <a:r>
              <a:rPr dirty="0" sz="1200">
                <a:latin typeface="Trebuchet MS"/>
                <a:cs typeface="Trebuchet MS"/>
              </a:rPr>
              <a:t>security,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reliability.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JMeter,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Postman,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SoapUI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popular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tools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testing.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6" name="object 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92" name="object 15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ah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93" name="object 16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93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94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882015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C88C31"/>
                </a:solidFill>
              </a:rPr>
              <a:t>Validation</a:t>
            </a:r>
            <a:endParaRPr sz="1400"/>
          </a:p>
        </p:txBody>
      </p:sp>
      <p:grpSp>
        <p:nvGrpSpPr>
          <p:cNvPr id="199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1048695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96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</p:grpSp>
      <p:sp>
        <p:nvSpPr>
          <p:cNvPr id="1048697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bIns="0" lIns="0" rIns="0" rtlCol="0" tIns="12700" vert="horz" wrap="square">
            <a:spAutoFit/>
          </a:bodyPr>
          <a:p>
            <a:pPr marL="193675" marR="37084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Validation</a:t>
            </a:r>
            <a:r>
              <a:rPr dirty="0" spc="-65"/>
              <a:t> </a:t>
            </a:r>
            <a:r>
              <a:rPr dirty="0" spc="-5"/>
              <a:t>in</a:t>
            </a:r>
            <a:r>
              <a:rPr dirty="0" spc="-60"/>
              <a:t> </a:t>
            </a:r>
            <a:r>
              <a:rPr dirty="0" spc="90"/>
              <a:t>APIs</a:t>
            </a:r>
            <a:r>
              <a:rPr dirty="0" spc="-65"/>
              <a:t> </a:t>
            </a:r>
            <a:r>
              <a:rPr dirty="0" spc="25"/>
              <a:t>refers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70"/>
              <a:t> </a:t>
            </a:r>
            <a:r>
              <a:rPr dirty="0" spc="15"/>
              <a:t>the</a:t>
            </a:r>
            <a:r>
              <a:rPr dirty="0" spc="-75"/>
              <a:t> </a:t>
            </a:r>
            <a:r>
              <a:rPr dirty="0" spc="10"/>
              <a:t>veriﬁcation</a:t>
            </a:r>
            <a:r>
              <a:rPr dirty="0" spc="-75"/>
              <a:t> </a:t>
            </a:r>
            <a:r>
              <a:rPr dirty="0" spc="20"/>
              <a:t>of</a:t>
            </a:r>
            <a:r>
              <a:rPr dirty="0" spc="-75"/>
              <a:t> </a:t>
            </a:r>
            <a:r>
              <a:rPr dirty="0" spc="35"/>
              <a:t>correctness</a:t>
            </a:r>
            <a:r>
              <a:rPr dirty="0" spc="-85"/>
              <a:t> </a:t>
            </a:r>
            <a:r>
              <a:rPr dirty="0" spc="20"/>
              <a:t>of</a:t>
            </a:r>
            <a:r>
              <a:rPr dirty="0" spc="-75"/>
              <a:t> </a:t>
            </a:r>
            <a:r>
              <a:rPr dirty="0" spc="-25"/>
              <a:t>data.</a:t>
            </a:r>
            <a:r>
              <a:rPr dirty="0" spc="-95"/>
              <a:t> </a:t>
            </a:r>
            <a:r>
              <a:rPr dirty="0" spc="5"/>
              <a:t>Validation</a:t>
            </a:r>
            <a:r>
              <a:rPr dirty="0" spc="-75"/>
              <a:t> </a:t>
            </a:r>
            <a:r>
              <a:rPr dirty="0" spc="35"/>
              <a:t>can</a:t>
            </a:r>
            <a:r>
              <a:rPr dirty="0" spc="-60"/>
              <a:t> </a:t>
            </a:r>
            <a:r>
              <a:rPr dirty="0" spc="30"/>
              <a:t>be</a:t>
            </a:r>
            <a:r>
              <a:rPr dirty="0" spc="-90"/>
              <a:t> </a:t>
            </a:r>
            <a:r>
              <a:rPr dirty="0" spc="15"/>
              <a:t>categorized</a:t>
            </a:r>
            <a:r>
              <a:rPr dirty="0" spc="-65"/>
              <a:t> </a:t>
            </a:r>
            <a:r>
              <a:rPr dirty="0" spc="-10"/>
              <a:t>into</a:t>
            </a:r>
            <a:r>
              <a:rPr dirty="0" spc="-70"/>
              <a:t> </a:t>
            </a:r>
            <a:r>
              <a:rPr dirty="0" spc="15"/>
              <a:t>two </a:t>
            </a:r>
            <a:r>
              <a:rPr dirty="0" spc="-345"/>
              <a:t> </a:t>
            </a:r>
            <a:r>
              <a:rPr dirty="0" spc="5"/>
              <a:t>types: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dirty="0" spc="5"/>
          </a:p>
          <a:p>
            <a:pPr indent="-149225" marL="365125">
              <a:lnSpc>
                <a:spcPct val="100000"/>
              </a:lnSpc>
              <a:buFont typeface="Lucida Sans Unicode"/>
              <a:buChar char="▪"/>
              <a:tabLst>
                <a:tab algn="l" pos="365125"/>
              </a:tabLst>
            </a:pPr>
            <a:r>
              <a:rPr dirty="0" spc="90"/>
              <a:t>Se</a:t>
            </a:r>
            <a:r>
              <a:rPr dirty="0" spc="85"/>
              <a:t>r</a:t>
            </a:r>
            <a:r>
              <a:rPr dirty="0"/>
              <a:t>v</a:t>
            </a:r>
            <a:r>
              <a:rPr dirty="0" spc="10"/>
              <a:t>er</a:t>
            </a:r>
            <a:r>
              <a:rPr dirty="0" spc="-80"/>
              <a:t> </a:t>
            </a:r>
            <a:r>
              <a:rPr dirty="0"/>
              <a:t>v</a:t>
            </a:r>
            <a:r>
              <a:rPr dirty="0" spc="25"/>
              <a:t>a</a:t>
            </a:r>
            <a:r>
              <a:rPr dirty="0" spc="5"/>
              <a:t>lid</a:t>
            </a:r>
            <a:r>
              <a:rPr dirty="0" spc="-2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dirty="0"/>
          </a:p>
          <a:p>
            <a:pPr indent="-149225" marL="365125">
              <a:lnSpc>
                <a:spcPct val="100000"/>
              </a:lnSpc>
              <a:buFont typeface="Lucida Sans Unicode"/>
              <a:buChar char="▪"/>
              <a:tabLst>
                <a:tab algn="l" pos="365125"/>
              </a:tabLst>
            </a:pPr>
            <a:r>
              <a:rPr dirty="0" spc="70"/>
              <a:t>C</a:t>
            </a:r>
            <a:r>
              <a:rPr dirty="0" spc="25"/>
              <a:t>l</a:t>
            </a:r>
            <a:r>
              <a:rPr dirty="0"/>
              <a:t>ie</a:t>
            </a:r>
            <a:r>
              <a:rPr dirty="0" spc="-25"/>
              <a:t>n</a:t>
            </a:r>
            <a:r>
              <a:rPr dirty="0" spc="-40"/>
              <a:t>t</a:t>
            </a:r>
            <a:r>
              <a:rPr dirty="0" spc="10"/>
              <a:t>-</a:t>
            </a:r>
            <a:r>
              <a:rPr dirty="0" spc="35"/>
              <a:t>side</a:t>
            </a:r>
            <a:r>
              <a:rPr dirty="0" spc="-85"/>
              <a:t> </a:t>
            </a:r>
            <a:r>
              <a:rPr dirty="0"/>
              <a:t>v</a:t>
            </a:r>
            <a:r>
              <a:rPr dirty="0" spc="25"/>
              <a:t>a</a:t>
            </a:r>
            <a:r>
              <a:rPr dirty="0" spc="5"/>
              <a:t>lid</a:t>
            </a:r>
            <a:r>
              <a:rPr dirty="0" spc="-20"/>
              <a:t>a</a:t>
            </a:r>
            <a:r>
              <a:rPr dirty="0"/>
              <a:t>tion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dirty="0"/>
          </a:p>
          <a:p>
            <a:pPr marL="193675" marR="377190">
              <a:lnSpc>
                <a:spcPct val="100000"/>
              </a:lnSpc>
              <a:spcBef>
                <a:spcPts val="5"/>
              </a:spcBef>
            </a:pPr>
            <a:r>
              <a:rPr dirty="0" spc="20"/>
              <a:t>In</a:t>
            </a:r>
            <a:r>
              <a:rPr dirty="0" spc="-80"/>
              <a:t> </a:t>
            </a:r>
            <a:r>
              <a:rPr dirty="0" spc="10"/>
              <a:t>client-side</a:t>
            </a:r>
            <a:r>
              <a:rPr dirty="0" spc="-80"/>
              <a:t> </a:t>
            </a:r>
            <a:r>
              <a:rPr dirty="0" spc="-10"/>
              <a:t>validation,</a:t>
            </a:r>
            <a:r>
              <a:rPr dirty="0" spc="-70"/>
              <a:t> </a:t>
            </a:r>
            <a:r>
              <a:rPr dirty="0" spc="15"/>
              <a:t>prompt</a:t>
            </a:r>
            <a:r>
              <a:rPr dirty="0" spc="-65"/>
              <a:t> </a:t>
            </a:r>
            <a:r>
              <a:rPr dirty="0" spc="35"/>
              <a:t>feedback</a:t>
            </a:r>
            <a:r>
              <a:rPr dirty="0" spc="-65"/>
              <a:t> </a:t>
            </a:r>
            <a:r>
              <a:rPr dirty="0" spc="35"/>
              <a:t>is</a:t>
            </a:r>
            <a:r>
              <a:rPr dirty="0" spc="-70"/>
              <a:t> </a:t>
            </a:r>
            <a:r>
              <a:rPr dirty="0" spc="-5"/>
              <a:t>given,</a:t>
            </a:r>
            <a:r>
              <a:rPr dirty="0" spc="-70"/>
              <a:t> </a:t>
            </a:r>
            <a:r>
              <a:rPr dirty="0" spc="15"/>
              <a:t>for</a:t>
            </a:r>
            <a:r>
              <a:rPr dirty="0" spc="-70"/>
              <a:t> </a:t>
            </a:r>
            <a:r>
              <a:rPr dirty="0" spc="30"/>
              <a:t>an</a:t>
            </a:r>
            <a:r>
              <a:rPr dirty="0" spc="-60"/>
              <a:t> </a:t>
            </a:r>
            <a:r>
              <a:rPr dirty="0" spc="25"/>
              <a:t>instance</a:t>
            </a:r>
            <a:r>
              <a:rPr dirty="0" spc="-75"/>
              <a:t> </a:t>
            </a:r>
            <a:r>
              <a:rPr dirty="0" spc="40"/>
              <a:t>marking</a:t>
            </a:r>
            <a:r>
              <a:rPr dirty="0" spc="-80"/>
              <a:t> </a:t>
            </a:r>
            <a:r>
              <a:rPr dirty="0" spc="15"/>
              <a:t>out</a:t>
            </a:r>
            <a:r>
              <a:rPr dirty="0" spc="-70"/>
              <a:t> </a:t>
            </a:r>
            <a:r>
              <a:rPr dirty="0" spc="15"/>
              <a:t>the</a:t>
            </a:r>
            <a:r>
              <a:rPr dirty="0" spc="-70"/>
              <a:t> </a:t>
            </a:r>
            <a:r>
              <a:rPr dirty="0" spc="10"/>
              <a:t>incorrect</a:t>
            </a:r>
            <a:r>
              <a:rPr dirty="0" spc="-80"/>
              <a:t> </a:t>
            </a:r>
            <a:r>
              <a:rPr dirty="0" spc="15"/>
              <a:t>entry</a:t>
            </a:r>
            <a:r>
              <a:rPr dirty="0" spc="-65"/>
              <a:t> </a:t>
            </a:r>
            <a:r>
              <a:rPr dirty="0" spc="-5"/>
              <a:t>in</a:t>
            </a:r>
            <a:r>
              <a:rPr dirty="0" spc="-65"/>
              <a:t> </a:t>
            </a:r>
            <a:r>
              <a:rPr dirty="0" spc="15"/>
              <a:t>red </a:t>
            </a:r>
            <a:r>
              <a:rPr dirty="0" spc="-345"/>
              <a:t> </a:t>
            </a:r>
            <a:r>
              <a:rPr dirty="0" spc="-25"/>
              <a:t>color,</a:t>
            </a:r>
            <a:r>
              <a:rPr dirty="0" spc="-85"/>
              <a:t> </a:t>
            </a:r>
            <a:r>
              <a:rPr dirty="0" spc="-5"/>
              <a:t>tooltip</a:t>
            </a:r>
            <a:r>
              <a:rPr dirty="0" spc="-80"/>
              <a:t> </a:t>
            </a:r>
            <a:r>
              <a:rPr dirty="0" spc="15"/>
              <a:t>for</a:t>
            </a:r>
            <a:r>
              <a:rPr dirty="0" spc="-90"/>
              <a:t> </a:t>
            </a:r>
            <a:r>
              <a:rPr dirty="0" spc="-5"/>
              <a:t>correction,</a:t>
            </a:r>
            <a:r>
              <a:rPr dirty="0" spc="-95"/>
              <a:t> </a:t>
            </a:r>
            <a:r>
              <a:rPr dirty="0" spc="-40"/>
              <a:t>etc.</a:t>
            </a:r>
          </a:p>
          <a:p>
            <a:pPr marL="180975">
              <a:lnSpc>
                <a:spcPct val="100000"/>
              </a:lnSpc>
              <a:spcBef>
                <a:spcPts val="45"/>
              </a:spcBef>
            </a:pPr>
            <a:endParaRPr dirty="0" spc="-40"/>
          </a:p>
          <a:p>
            <a:pPr marL="193675" marR="5080">
              <a:lnSpc>
                <a:spcPct val="100000"/>
              </a:lnSpc>
            </a:pPr>
            <a:r>
              <a:rPr dirty="0" spc="35"/>
              <a:t>Server-side </a:t>
            </a:r>
            <a:r>
              <a:rPr dirty="0"/>
              <a:t>validation </a:t>
            </a:r>
            <a:r>
              <a:rPr dirty="0" spc="15"/>
              <a:t>involves </a:t>
            </a:r>
            <a:r>
              <a:rPr dirty="0" spc="35"/>
              <a:t>mundane </a:t>
            </a:r>
            <a:r>
              <a:rPr dirty="0" spc="60"/>
              <a:t>tasks such </a:t>
            </a:r>
            <a:r>
              <a:rPr dirty="0" spc="70"/>
              <a:t>as </a:t>
            </a:r>
            <a:r>
              <a:rPr dirty="0" spc="15"/>
              <a:t>what </a:t>
            </a:r>
            <a:r>
              <a:rPr dirty="0" spc="25"/>
              <a:t>kind </a:t>
            </a:r>
            <a:r>
              <a:rPr dirty="0" spc="20"/>
              <a:t>of </a:t>
            </a:r>
            <a:r>
              <a:rPr dirty="0" spc="15"/>
              <a:t>property </a:t>
            </a:r>
            <a:r>
              <a:rPr dirty="0" spc="-30"/>
              <a:t>it </a:t>
            </a:r>
            <a:r>
              <a:rPr dirty="0" spc="35"/>
              <a:t>is </a:t>
            </a:r>
            <a:r>
              <a:rPr dirty="0" spc="15"/>
              <a:t>(account </a:t>
            </a:r>
            <a:r>
              <a:rPr dirty="0" spc="-10"/>
              <a:t>number, </a:t>
            </a:r>
            <a:r>
              <a:rPr dirty="0" spc="-15"/>
              <a:t>email, </a:t>
            </a:r>
            <a:r>
              <a:rPr dirty="0" spc="-10"/>
              <a:t> </a:t>
            </a:r>
            <a:r>
              <a:rPr dirty="0" spc="-45"/>
              <a:t>etc),</a:t>
            </a:r>
            <a:r>
              <a:rPr dirty="0" spc="-80"/>
              <a:t> </a:t>
            </a:r>
            <a:r>
              <a:rPr dirty="0" spc="15"/>
              <a:t>validating</a:t>
            </a:r>
            <a:r>
              <a:rPr dirty="0" spc="-65"/>
              <a:t> </a:t>
            </a:r>
            <a:r>
              <a:rPr dirty="0" spc="-10"/>
              <a:t>if</a:t>
            </a:r>
            <a:r>
              <a:rPr dirty="0" spc="-65"/>
              <a:t> </a:t>
            </a:r>
            <a:r>
              <a:rPr dirty="0" spc="15"/>
              <a:t>the</a:t>
            </a:r>
            <a:r>
              <a:rPr dirty="0" spc="-75"/>
              <a:t> </a:t>
            </a:r>
            <a:r>
              <a:rPr dirty="0" spc="15"/>
              <a:t>property</a:t>
            </a:r>
            <a:r>
              <a:rPr dirty="0" spc="-65"/>
              <a:t> </a:t>
            </a:r>
            <a:r>
              <a:rPr dirty="0" spc="35"/>
              <a:t>is</a:t>
            </a:r>
            <a:r>
              <a:rPr dirty="0" spc="-70"/>
              <a:t> </a:t>
            </a:r>
            <a:r>
              <a:rPr dirty="0" spc="-5"/>
              <a:t>required,</a:t>
            </a:r>
            <a:r>
              <a:rPr dirty="0" spc="-90"/>
              <a:t> </a:t>
            </a:r>
            <a:r>
              <a:rPr dirty="0" spc="15"/>
              <a:t>or</a:t>
            </a:r>
            <a:r>
              <a:rPr dirty="0" spc="-65"/>
              <a:t> </a:t>
            </a:r>
            <a:r>
              <a:rPr dirty="0" spc="-10"/>
              <a:t>if</a:t>
            </a:r>
            <a:r>
              <a:rPr dirty="0" spc="-70"/>
              <a:t> </a:t>
            </a:r>
            <a:r>
              <a:rPr dirty="0" spc="15"/>
              <a:t>the</a:t>
            </a:r>
            <a:r>
              <a:rPr dirty="0" spc="-75"/>
              <a:t> </a:t>
            </a:r>
            <a:r>
              <a:rPr dirty="0" spc="15"/>
              <a:t>property</a:t>
            </a:r>
            <a:r>
              <a:rPr dirty="0" spc="-65"/>
              <a:t> </a:t>
            </a:r>
            <a:r>
              <a:rPr dirty="0" spc="35"/>
              <a:t>is</a:t>
            </a:r>
            <a:r>
              <a:rPr dirty="0" spc="-70"/>
              <a:t> </a:t>
            </a:r>
            <a:r>
              <a:rPr dirty="0" spc="10"/>
              <a:t>not</a:t>
            </a:r>
            <a:r>
              <a:rPr dirty="0" spc="-60"/>
              <a:t> </a:t>
            </a:r>
            <a:r>
              <a:rPr dirty="0" spc="30"/>
              <a:t>needed</a:t>
            </a:r>
            <a:r>
              <a:rPr dirty="0" spc="-65"/>
              <a:t> </a:t>
            </a:r>
            <a:r>
              <a:rPr dirty="0" spc="-10"/>
              <a:t>if</a:t>
            </a:r>
            <a:r>
              <a:rPr dirty="0" spc="-65"/>
              <a:t> </a:t>
            </a:r>
            <a:r>
              <a:rPr dirty="0" spc="15"/>
              <a:t>another</a:t>
            </a:r>
            <a:r>
              <a:rPr dirty="0" spc="-65"/>
              <a:t> </a:t>
            </a:r>
            <a:r>
              <a:rPr dirty="0" spc="15"/>
              <a:t>property</a:t>
            </a:r>
            <a:r>
              <a:rPr dirty="0" spc="-70"/>
              <a:t> </a:t>
            </a:r>
            <a:r>
              <a:rPr dirty="0" spc="35"/>
              <a:t>is</a:t>
            </a:r>
            <a:r>
              <a:rPr dirty="0" spc="-65"/>
              <a:t> </a:t>
            </a:r>
            <a:r>
              <a:rPr dirty="0" spc="20"/>
              <a:t>already</a:t>
            </a:r>
            <a:r>
              <a:rPr dirty="0" spc="-70"/>
              <a:t> </a:t>
            </a:r>
            <a:r>
              <a:rPr dirty="0" spc="-20"/>
              <a:t>there.</a:t>
            </a:r>
          </a:p>
        </p:txBody>
      </p:sp>
      <p:grpSp>
        <p:nvGrpSpPr>
          <p:cNvPr id="20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98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ah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99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95" name="object 13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00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01" name="object 5"/>
            <p:cNvSpPr/>
            <p:nvPr/>
          </p:nvSpPr>
          <p:spPr>
            <a:xfrm>
              <a:off x="461432" y="1884240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02" name="object 6"/>
          <p:cNvSpPr txBox="1"/>
          <p:nvPr/>
        </p:nvSpPr>
        <p:spPr>
          <a:xfrm>
            <a:off x="208756" y="221200"/>
            <a:ext cx="8171815" cy="252666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b="1" dirty="0" sz="1300" spc="-95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b="1" dirty="0" sz="1300" spc="15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b="1" dirty="0" sz="1300" spc="20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b="1" dirty="0" sz="1300" spc="-10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114">
                <a:solidFill>
                  <a:srgbClr val="22366A"/>
                </a:solidFill>
                <a:latin typeface="Trebuchet MS"/>
                <a:cs typeface="Trebuchet MS"/>
              </a:rPr>
              <a:t>5</a:t>
            </a:r>
            <a:r>
              <a:rPr b="1" dirty="0" sz="1300" spc="-10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5">
                <a:solidFill>
                  <a:srgbClr val="22366A"/>
                </a:solidFill>
                <a:latin typeface="Trebuchet MS"/>
                <a:cs typeface="Trebuchet MS"/>
              </a:rPr>
              <a:t>p</a:t>
            </a:r>
            <a:r>
              <a:rPr b="1" dirty="0" sz="1300" spc="-10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b="1" dirty="0" sz="1300" spc="40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b="1" dirty="0" sz="1300" spc="15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b="1" dirty="0" sz="1300" spc="5">
                <a:solidFill>
                  <a:srgbClr val="22366A"/>
                </a:solidFill>
                <a:latin typeface="Trebuchet MS"/>
                <a:cs typeface="Trebuchet MS"/>
              </a:rPr>
              <a:t>tic</a:t>
            </a:r>
            <a:r>
              <a:rPr b="1" dirty="0" sz="1300" spc="-5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b="1" dirty="0" sz="1300" spc="125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b="1" dirty="0" sz="1300" spc="-11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25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b="1" dirty="0" sz="1300" spc="-1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b="1" dirty="0" sz="1300" spc="-5">
                <a:solidFill>
                  <a:srgbClr val="22366A"/>
                </a:solidFill>
                <a:latin typeface="Trebuchet MS"/>
                <a:cs typeface="Trebuchet MS"/>
              </a:rPr>
              <a:t>r</a:t>
            </a:r>
            <a:r>
              <a:rPr b="1" dirty="0" sz="1300" spc="-10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30">
                <a:solidFill>
                  <a:srgbClr val="22366A"/>
                </a:solidFill>
                <a:latin typeface="Trebuchet MS"/>
                <a:cs typeface="Trebuchet MS"/>
              </a:rPr>
              <a:t>b</a:t>
            </a:r>
            <a:r>
              <a:rPr b="1" dirty="0" sz="1300" spc="5">
                <a:solidFill>
                  <a:srgbClr val="22366A"/>
                </a:solidFill>
                <a:latin typeface="Trebuchet MS"/>
                <a:cs typeface="Trebuchet MS"/>
              </a:rPr>
              <a:t>u</a:t>
            </a:r>
            <a:r>
              <a:rPr b="1" dirty="0" sz="1300" spc="-45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b="1" dirty="0" sz="130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b="1" dirty="0" sz="1300" spc="35">
                <a:solidFill>
                  <a:srgbClr val="22366A"/>
                </a:solidFill>
                <a:latin typeface="Trebuchet MS"/>
                <a:cs typeface="Trebuchet MS"/>
              </a:rPr>
              <a:t>d</a:t>
            </a:r>
            <a:r>
              <a:rPr b="1" dirty="0" sz="1300" spc="-45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b="1" dirty="0" sz="1300" spc="80">
                <a:solidFill>
                  <a:srgbClr val="22366A"/>
                </a:solidFill>
                <a:latin typeface="Trebuchet MS"/>
                <a:cs typeface="Trebuchet MS"/>
              </a:rPr>
              <a:t>ng</a:t>
            </a:r>
            <a:r>
              <a:rPr b="1" dirty="0" sz="1300" spc="-10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75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algn="just" marL="12700" marR="608330">
              <a:lnSpc>
                <a:spcPct val="100000"/>
              </a:lnSpc>
              <a:spcBef>
                <a:spcPts val="5"/>
              </a:spcBef>
            </a:pPr>
            <a:r>
              <a:rPr dirty="0" sz="1200" spc="45">
                <a:latin typeface="Trebuchet MS"/>
                <a:cs typeface="Trebuchet MS"/>
              </a:rPr>
              <a:t>Above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had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must-have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features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tools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build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mobile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web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app.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However,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go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don’t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follow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correct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building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practices.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lot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practices.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-30">
                <a:latin typeface="Trebuchet MS"/>
                <a:cs typeface="Trebuchet MS"/>
              </a:rPr>
              <a:t>Let’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look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35">
                <a:latin typeface="Trebuchet MS"/>
                <a:cs typeface="Trebuchet MS"/>
              </a:rPr>
              <a:t>5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practices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perfect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development.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marL="513080">
              <a:lnSpc>
                <a:spcPct val="100000"/>
              </a:lnSpc>
            </a:pPr>
            <a:r>
              <a:rPr b="1" dirty="0" sz="1400" spc="10">
                <a:solidFill>
                  <a:srgbClr val="223668"/>
                </a:solidFill>
                <a:latin typeface="Trebuchet MS"/>
                <a:cs typeface="Trebuchet MS"/>
              </a:rPr>
              <a:t>Throttling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623570" marR="5080">
              <a:lnSpc>
                <a:spcPct val="100000"/>
              </a:lnSpc>
              <a:spcBef>
                <a:spcPts val="5"/>
              </a:spcBef>
            </a:pPr>
            <a:r>
              <a:rPr dirty="0" sz="1200" spc="50">
                <a:latin typeface="Trebuchet MS"/>
                <a:cs typeface="Trebuchet MS"/>
              </a:rPr>
              <a:t>When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comes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redirecting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overﬂow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trafﬁc,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safeguarding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DoS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(Denial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Service),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backup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APIs,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throttling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practice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should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consider.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3" name="object 7"/>
          <p:cNvGrpSpPr/>
          <p:nvPr/>
        </p:nvGrpSpPr>
        <p:grpSpPr>
          <a:xfrm>
            <a:off x="461432" y="1974592"/>
            <a:ext cx="175260" cy="1836420"/>
            <a:chOff x="461432" y="1974592"/>
            <a:chExt cx="175260" cy="1836420"/>
          </a:xfrm>
        </p:grpSpPr>
        <p:sp>
          <p:nvSpPr>
            <p:cNvPr id="1048703" name="object 8"/>
            <p:cNvSpPr/>
            <p:nvPr/>
          </p:nvSpPr>
          <p:spPr>
            <a:xfrm>
              <a:off x="550505" y="1974592"/>
              <a:ext cx="0" cy="927735"/>
            </a:xfrm>
            <a:custGeom>
              <a:avLst/>
              <a:ah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704" name="object 9"/>
            <p:cNvSpPr/>
            <p:nvPr/>
          </p:nvSpPr>
          <p:spPr>
            <a:xfrm>
              <a:off x="461432" y="3436560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05" name="object 10"/>
          <p:cNvSpPr txBox="1"/>
          <p:nvPr/>
        </p:nvSpPr>
        <p:spPr>
          <a:xfrm>
            <a:off x="709718" y="3482464"/>
            <a:ext cx="7043420" cy="1000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8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1400" spc="-5">
                <a:solidFill>
                  <a:srgbClr val="223668"/>
                </a:solidFill>
                <a:latin typeface="Trebuchet MS"/>
                <a:cs typeface="Trebuchet MS"/>
              </a:rPr>
              <a:t>n</a:t>
            </a:r>
            <a:r>
              <a:rPr b="1" dirty="0" sz="1400" spc="45">
                <a:solidFill>
                  <a:srgbClr val="223668"/>
                </a:solidFill>
                <a:latin typeface="Trebuchet MS"/>
                <a:cs typeface="Trebuchet MS"/>
              </a:rPr>
              <a:t>ab</a:t>
            </a:r>
            <a:r>
              <a:rPr b="1" dirty="0" sz="1400" spc="-20">
                <a:solidFill>
                  <a:srgbClr val="223668"/>
                </a:solidFill>
                <a:latin typeface="Trebuchet MS"/>
                <a:cs typeface="Trebuchet MS"/>
              </a:rPr>
              <a:t>l</a:t>
            </a:r>
            <a:r>
              <a:rPr b="1" dirty="0" sz="140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1400" spc="-12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1400" spc="-15">
                <a:solidFill>
                  <a:srgbClr val="223668"/>
                </a:solidFill>
                <a:latin typeface="Trebuchet MS"/>
                <a:cs typeface="Trebuchet MS"/>
              </a:rPr>
              <a:t>o</a:t>
            </a:r>
            <a:r>
              <a:rPr b="1" dirty="0" sz="1400" spc="-35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b="1" dirty="0" sz="1400" spc="-15">
                <a:solidFill>
                  <a:srgbClr val="223668"/>
                </a:solidFill>
                <a:latin typeface="Trebuchet MS"/>
                <a:cs typeface="Trebuchet MS"/>
              </a:rPr>
              <a:t>errid</a:t>
            </a:r>
            <a:r>
              <a:rPr b="1" dirty="0" sz="1400" spc="-45">
                <a:solidFill>
                  <a:srgbClr val="223668"/>
                </a:solidFill>
                <a:latin typeface="Trebuchet MS"/>
                <a:cs typeface="Trebuchet MS"/>
              </a:rPr>
              <a:t>i</a:t>
            </a:r>
            <a:r>
              <a:rPr b="1" dirty="0" sz="1400" spc="90">
                <a:solidFill>
                  <a:srgbClr val="223668"/>
                </a:solidFill>
                <a:latin typeface="Trebuchet MS"/>
                <a:cs typeface="Trebuchet MS"/>
              </a:rPr>
              <a:t>ng</a:t>
            </a:r>
            <a:r>
              <a:rPr b="1" dirty="0" sz="1400" spc="-11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1400" spc="65">
                <a:solidFill>
                  <a:srgbClr val="223668"/>
                </a:solidFill>
                <a:latin typeface="Trebuchet MS"/>
                <a:cs typeface="Trebuchet MS"/>
              </a:rPr>
              <a:t>H</a:t>
            </a:r>
            <a:r>
              <a:rPr b="1" dirty="0" sz="1400" spc="100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b="1" dirty="0" sz="1400" spc="45">
                <a:solidFill>
                  <a:srgbClr val="223668"/>
                </a:solidFill>
                <a:latin typeface="Trebuchet MS"/>
                <a:cs typeface="Trebuchet MS"/>
              </a:rPr>
              <a:t>TP</a:t>
            </a:r>
            <a:r>
              <a:rPr b="1" dirty="0" sz="1400" spc="-110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1400" spc="25">
                <a:solidFill>
                  <a:srgbClr val="223668"/>
                </a:solidFill>
                <a:latin typeface="Trebuchet MS"/>
                <a:cs typeface="Trebuchet MS"/>
              </a:rPr>
              <a:t>m</a:t>
            </a:r>
            <a:r>
              <a:rPr b="1" dirty="0" sz="1400" spc="-5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1400" spc="15">
                <a:solidFill>
                  <a:srgbClr val="223668"/>
                </a:solidFill>
                <a:latin typeface="Trebuchet MS"/>
                <a:cs typeface="Trebuchet MS"/>
              </a:rPr>
              <a:t>thod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algn="just" marL="122555" marR="508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There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proxies,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support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POST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GET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methods;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RESTful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override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method.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employing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custom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Header 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X-HTTP-Method-Override.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4" name="object 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706" name="object 12"/>
            <p:cNvSpPr/>
            <p:nvPr/>
          </p:nvSpPr>
          <p:spPr>
            <a:xfrm>
              <a:off x="550505" y="3526911"/>
              <a:ext cx="0" cy="927735"/>
            </a:xfrm>
            <a:custGeom>
              <a:avLst/>
              <a:ahLst/>
              <a:rect l="l" t="t" r="r" b="b"/>
              <a:pathLst>
                <a:path h="927735">
                  <a:moveTo>
                    <a:pt x="0" y="0"/>
                  </a:moveTo>
                  <a:lnTo>
                    <a:pt x="0" y="92722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97" name="object 13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9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07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08" name="object 5"/>
          <p:cNvSpPr txBox="1">
            <a:spLocks noGrp="1"/>
          </p:cNvSpPr>
          <p:nvPr>
            <p:ph type="title"/>
          </p:nvPr>
        </p:nvSpPr>
        <p:spPr>
          <a:xfrm>
            <a:off x="709718" y="343937"/>
            <a:ext cx="1544955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45">
                <a:solidFill>
                  <a:srgbClr val="C88C31"/>
                </a:solidFill>
              </a:rPr>
              <a:t>S</a:t>
            </a:r>
            <a:r>
              <a:rPr dirty="0" sz="1400" spc="120">
                <a:solidFill>
                  <a:srgbClr val="C88C31"/>
                </a:solidFill>
              </a:rPr>
              <a:t>DK</a:t>
            </a:r>
            <a:r>
              <a:rPr dirty="0" sz="1400" spc="-110">
                <a:solidFill>
                  <a:srgbClr val="C88C31"/>
                </a:solidFill>
              </a:rPr>
              <a:t> </a:t>
            </a:r>
            <a:r>
              <a:rPr dirty="0" sz="1400" spc="20">
                <a:solidFill>
                  <a:srgbClr val="C88C31"/>
                </a:solidFill>
              </a:rPr>
              <a:t>an</a:t>
            </a:r>
            <a:r>
              <a:rPr dirty="0" sz="1400" spc="30">
                <a:solidFill>
                  <a:srgbClr val="C88C31"/>
                </a:solidFill>
              </a:rPr>
              <a:t>d</a:t>
            </a:r>
            <a:r>
              <a:rPr dirty="0" sz="1400" spc="-110">
                <a:solidFill>
                  <a:srgbClr val="C88C31"/>
                </a:solidFill>
              </a:rPr>
              <a:t> </a:t>
            </a:r>
            <a:r>
              <a:rPr dirty="0" sz="1400" spc="-15">
                <a:solidFill>
                  <a:srgbClr val="C88C31"/>
                </a:solidFill>
              </a:rPr>
              <a:t>L</a:t>
            </a:r>
            <a:r>
              <a:rPr dirty="0" sz="1400" spc="-5">
                <a:solidFill>
                  <a:srgbClr val="C88C31"/>
                </a:solidFill>
              </a:rPr>
              <a:t>i</a:t>
            </a:r>
            <a:r>
              <a:rPr dirty="0" sz="1400">
                <a:solidFill>
                  <a:srgbClr val="C88C31"/>
                </a:solidFill>
              </a:rPr>
              <a:t>b</a:t>
            </a:r>
            <a:r>
              <a:rPr dirty="0" sz="1400" spc="-15">
                <a:solidFill>
                  <a:srgbClr val="C88C31"/>
                </a:solidFill>
              </a:rPr>
              <a:t>r</a:t>
            </a:r>
            <a:r>
              <a:rPr dirty="0" sz="1400" spc="-10">
                <a:solidFill>
                  <a:srgbClr val="C88C31"/>
                </a:solidFill>
              </a:rPr>
              <a:t>arie</a:t>
            </a:r>
            <a:r>
              <a:rPr dirty="0" sz="1400" spc="130">
                <a:solidFill>
                  <a:srgbClr val="C88C31"/>
                </a:solidFill>
              </a:rPr>
              <a:t>s</a:t>
            </a:r>
            <a:endParaRPr sz="1400"/>
          </a:p>
        </p:txBody>
      </p:sp>
      <p:grpSp>
        <p:nvGrpSpPr>
          <p:cNvPr id="207" name="object 6"/>
          <p:cNvGrpSpPr/>
          <p:nvPr/>
        </p:nvGrpSpPr>
        <p:grpSpPr>
          <a:xfrm>
            <a:off x="-3369" y="127258"/>
            <a:ext cx="640080" cy="3519804"/>
            <a:chOff x="-3369" y="127258"/>
            <a:chExt cx="640080" cy="3519804"/>
          </a:xfrm>
        </p:grpSpPr>
        <p:sp>
          <p:nvSpPr>
            <p:cNvPr id="1048709" name="object 7"/>
            <p:cNvSpPr/>
            <p:nvPr/>
          </p:nvSpPr>
          <p:spPr>
            <a:xfrm>
              <a:off x="461433" y="298032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10" name="object 8"/>
            <p:cNvSpPr/>
            <p:nvPr/>
          </p:nvSpPr>
          <p:spPr>
            <a:xfrm>
              <a:off x="550506" y="388383"/>
              <a:ext cx="0" cy="1039494"/>
            </a:xfrm>
            <a:custGeom>
              <a:avLst/>
              <a:ah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711" name="object 9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12" name="object 10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713" name="object 11"/>
            <p:cNvSpPr/>
            <p:nvPr/>
          </p:nvSpPr>
          <p:spPr>
            <a:xfrm>
              <a:off x="461431" y="1794040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14" name="object 12"/>
            <p:cNvSpPr/>
            <p:nvPr/>
          </p:nvSpPr>
          <p:spPr>
            <a:xfrm>
              <a:off x="550504" y="1884391"/>
              <a:ext cx="0" cy="1039494"/>
            </a:xfrm>
            <a:custGeom>
              <a:avLst/>
              <a:ahLst/>
              <a:rect l="l" t="t" r="r" b="b"/>
              <a:pathLst>
                <a:path h="1039494">
                  <a:moveTo>
                    <a:pt x="0" y="0"/>
                  </a:moveTo>
                  <a:lnTo>
                    <a:pt x="0" y="103919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715" name="object 13"/>
            <p:cNvSpPr/>
            <p:nvPr/>
          </p:nvSpPr>
          <p:spPr>
            <a:xfrm>
              <a:off x="461431" y="3273153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3"/>
                  </a:moveTo>
                  <a:lnTo>
                    <a:pt x="0" y="373913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3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16" name="object 14"/>
          <p:cNvSpPr txBox="1"/>
          <p:nvPr/>
        </p:nvSpPr>
        <p:spPr>
          <a:xfrm>
            <a:off x="819917" y="770442"/>
            <a:ext cx="7068820" cy="3911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Offer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important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resources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team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boost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speed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services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implementation.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offering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resources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contain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reusable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processes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code.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17" name="object 15"/>
          <p:cNvSpPr txBox="1"/>
          <p:nvPr/>
        </p:nvSpPr>
        <p:spPr>
          <a:xfrm>
            <a:off x="709717" y="1839945"/>
            <a:ext cx="7783195" cy="1000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Security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ensure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secure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user-friendliness.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spends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than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35">
                <a:latin typeface="Trebuchet MS"/>
                <a:cs typeface="Trebuchet MS"/>
              </a:rPr>
              <a:t>5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minutes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means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far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being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user-friendly.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endParaRPr sz="1200">
              <a:latin typeface="Trebuchet MS"/>
              <a:cs typeface="Trebuchet MS"/>
            </a:endParaRPr>
          </a:p>
          <a:p>
            <a:pPr marL="122555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token-based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authentication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secure.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18" name="object 16"/>
          <p:cNvSpPr txBox="1"/>
          <p:nvPr/>
        </p:nvSpPr>
        <p:spPr>
          <a:xfrm>
            <a:off x="709717" y="3319059"/>
            <a:ext cx="7550784" cy="15494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15">
                <a:solidFill>
                  <a:srgbClr val="C88C31"/>
                </a:solidFill>
                <a:latin typeface="Trebuchet MS"/>
                <a:cs typeface="Trebuchet MS"/>
              </a:rPr>
              <a:t>Documentation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Offering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wide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range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documentation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another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great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practice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consider.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extensive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documentation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enables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mobile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understand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entire 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process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detail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utilize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information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provide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top-notch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experience.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260350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nutshell,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well-crafted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documentation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decrease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cost,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implementation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time,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enhance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efﬁciency.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8" name="object 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719" name="object 18"/>
            <p:cNvSpPr/>
            <p:nvPr/>
          </p:nvSpPr>
          <p:spPr>
            <a:xfrm>
              <a:off x="550503" y="3363505"/>
              <a:ext cx="0" cy="1544955"/>
            </a:xfrm>
            <a:custGeom>
              <a:avLst/>
              <a:ahLst/>
              <a:rect l="l" t="t" r="r" b="b"/>
              <a:pathLst>
                <a:path h="1544954">
                  <a:moveTo>
                    <a:pt x="0" y="0"/>
                  </a:moveTo>
                  <a:lnTo>
                    <a:pt x="0" y="1544396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99" name="object 1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20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21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22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8679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5"/>
              <a:t>E</a:t>
            </a:r>
            <a:r>
              <a:rPr dirty="0" spc="40"/>
              <a:t>xp</a:t>
            </a:r>
            <a:r>
              <a:rPr dirty="0" spc="25"/>
              <a:t>r</a:t>
            </a:r>
            <a:r>
              <a:rPr dirty="0" spc="15"/>
              <a:t>e</a:t>
            </a:r>
            <a:r>
              <a:rPr dirty="0" spc="155"/>
              <a:t>s</a:t>
            </a:r>
            <a:r>
              <a:rPr dirty="0" spc="15"/>
              <a:t>s.js</a:t>
            </a:r>
          </a:p>
        </p:txBody>
      </p:sp>
      <p:sp>
        <p:nvSpPr>
          <p:cNvPr id="1048723" name="object 7"/>
          <p:cNvSpPr txBox="1"/>
          <p:nvPr/>
        </p:nvSpPr>
        <p:spPr>
          <a:xfrm>
            <a:off x="260517" y="941223"/>
            <a:ext cx="7227570" cy="29972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Express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small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sits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functionality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simplify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add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helpful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features.It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organize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application’s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functionality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middle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routing;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adds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helpful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utilities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Node.js’s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objects;it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facilitates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rendering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dynamic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objects.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459105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0">
                <a:solidFill>
                  <a:srgbClr val="FFFFFF"/>
                </a:solidFill>
                <a:latin typeface="Trebuchet MS"/>
                <a:cs typeface="Trebuchet MS"/>
              </a:rPr>
              <a:t>MERN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stack,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solution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fast,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robust,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maintainable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production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MongoDB(Database)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sJS(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ReactJS(Front-end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Framework)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NodeJS(Application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Server)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01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2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2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2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I</a:t>
            </a:r>
            <a:r>
              <a:rPr dirty="0" spc="40"/>
              <a:t>n</a:t>
            </a:r>
            <a:r>
              <a:rPr dirty="0" spc="155"/>
              <a:t>s</a:t>
            </a:r>
            <a:r>
              <a:rPr dirty="0" spc="35"/>
              <a:t>t</a:t>
            </a:r>
            <a:r>
              <a:rPr dirty="0" spc="75"/>
              <a:t>a</a:t>
            </a:r>
            <a:r>
              <a:rPr dirty="0" spc="20"/>
              <a:t>l</a:t>
            </a:r>
            <a:r>
              <a:rPr dirty="0" spc="50"/>
              <a:t>l</a:t>
            </a:r>
            <a:r>
              <a:rPr dirty="0" spc="-40"/>
              <a:t>i</a:t>
            </a:r>
            <a:r>
              <a:rPr dirty="0" spc="114"/>
              <a:t>ng</a:t>
            </a:r>
            <a:r>
              <a:rPr dirty="0" spc="-110"/>
              <a:t> </a:t>
            </a:r>
            <a:r>
              <a:rPr dirty="0" spc="105"/>
              <a:t>E</a:t>
            </a:r>
            <a:r>
              <a:rPr dirty="0" spc="40"/>
              <a:t>xp</a:t>
            </a:r>
            <a:r>
              <a:rPr dirty="0" spc="25"/>
              <a:t>r</a:t>
            </a:r>
            <a:r>
              <a:rPr dirty="0" spc="15"/>
              <a:t>e</a:t>
            </a:r>
            <a:r>
              <a:rPr dirty="0" spc="155"/>
              <a:t>s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20"/>
              <a:t>o</a:t>
            </a:r>
            <a:r>
              <a:rPr dirty="0" spc="25"/>
              <a:t>n</a:t>
            </a:r>
            <a:r>
              <a:rPr dirty="0" spc="-135"/>
              <a:t> </a:t>
            </a:r>
            <a:r>
              <a:rPr dirty="0" spc="80"/>
              <a:t>W</a:t>
            </a:r>
            <a:r>
              <a:rPr dirty="0" spc="25"/>
              <a:t>i</a:t>
            </a:r>
            <a:r>
              <a:rPr dirty="0" spc="35"/>
              <a:t>nd</a:t>
            </a:r>
            <a:r>
              <a:rPr dirty="0" spc="15"/>
              <a:t>o</a:t>
            </a:r>
            <a:r>
              <a:rPr dirty="0" spc="5"/>
              <a:t>w</a:t>
            </a:r>
            <a:r>
              <a:rPr dirty="0" spc="160"/>
              <a:t>s</a:t>
            </a:r>
          </a:p>
        </p:txBody>
      </p:sp>
      <p:sp>
        <p:nvSpPr>
          <p:cNvPr id="1048727" name="object 7"/>
          <p:cNvSpPr txBox="1"/>
          <p:nvPr/>
        </p:nvSpPr>
        <p:spPr>
          <a:xfrm>
            <a:off x="236396" y="941223"/>
            <a:ext cx="6942455" cy="16103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9845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Assuming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system,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-5">
                <a:solidFill>
                  <a:srgbClr val="C88C31"/>
                </a:solidFill>
                <a:latin typeface="Trebuchet MS"/>
                <a:cs typeface="Trebuchet MS"/>
              </a:rPr>
              <a:t>STEP-1:</a:t>
            </a:r>
            <a:r>
              <a:rPr b="1" dirty="0" sz="13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directory.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17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17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48728" name="object 8"/>
          <p:cNvSpPr txBox="1"/>
          <p:nvPr/>
        </p:nvSpPr>
        <p:spPr>
          <a:xfrm>
            <a:off x="236396" y="3120544"/>
            <a:ext cx="6230620" cy="10160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9845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229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300" spc="45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b="1" dirty="0" sz="1300" spc="6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b="1" dirty="0" sz="1300" spc="-10">
                <a:solidFill>
                  <a:srgbClr val="C88C31"/>
                </a:solidFill>
                <a:latin typeface="Trebuchet MS"/>
                <a:cs typeface="Trebuchet MS"/>
              </a:rPr>
              <a:t>-2:</a:t>
            </a:r>
            <a:r>
              <a:rPr b="1" dirty="0" sz="13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omm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17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pressing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enter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“yes/no”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terminus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line.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03" name="object 9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29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30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31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84416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"/>
              <a:t>I</a:t>
            </a:r>
            <a:r>
              <a:rPr dirty="0" spc="40"/>
              <a:t>n</a:t>
            </a:r>
            <a:r>
              <a:rPr dirty="0" spc="155"/>
              <a:t>s</a:t>
            </a:r>
            <a:r>
              <a:rPr dirty="0" spc="35"/>
              <a:t>t</a:t>
            </a:r>
            <a:r>
              <a:rPr dirty="0" spc="75"/>
              <a:t>a</a:t>
            </a:r>
            <a:r>
              <a:rPr dirty="0" spc="20"/>
              <a:t>l</a:t>
            </a:r>
            <a:r>
              <a:rPr dirty="0" spc="50"/>
              <a:t>l</a:t>
            </a:r>
            <a:r>
              <a:rPr dirty="0" spc="-40"/>
              <a:t>i</a:t>
            </a:r>
            <a:r>
              <a:rPr dirty="0" spc="114"/>
              <a:t>ng</a:t>
            </a:r>
            <a:r>
              <a:rPr dirty="0" spc="-110"/>
              <a:t> </a:t>
            </a:r>
            <a:r>
              <a:rPr dirty="0" spc="105"/>
              <a:t>E</a:t>
            </a:r>
            <a:r>
              <a:rPr dirty="0" spc="40"/>
              <a:t>xp</a:t>
            </a:r>
            <a:r>
              <a:rPr dirty="0" spc="25"/>
              <a:t>r</a:t>
            </a:r>
            <a:r>
              <a:rPr dirty="0" spc="15"/>
              <a:t>e</a:t>
            </a:r>
            <a:r>
              <a:rPr dirty="0" spc="155"/>
              <a:t>s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20"/>
              <a:t>o</a:t>
            </a:r>
            <a:r>
              <a:rPr dirty="0" spc="25"/>
              <a:t>n</a:t>
            </a:r>
            <a:r>
              <a:rPr dirty="0" spc="-135"/>
              <a:t> </a:t>
            </a:r>
            <a:r>
              <a:rPr dirty="0" spc="80"/>
              <a:t>W</a:t>
            </a:r>
            <a:r>
              <a:rPr dirty="0" spc="25"/>
              <a:t>i</a:t>
            </a:r>
            <a:r>
              <a:rPr dirty="0" spc="35"/>
              <a:t>nd</a:t>
            </a:r>
            <a:r>
              <a:rPr dirty="0" spc="15"/>
              <a:t>o</a:t>
            </a:r>
            <a:r>
              <a:rPr dirty="0" spc="5"/>
              <a:t>w</a:t>
            </a:r>
            <a:r>
              <a:rPr dirty="0" spc="160"/>
              <a:t>s</a:t>
            </a:r>
          </a:p>
        </p:txBody>
      </p:sp>
      <p:sp>
        <p:nvSpPr>
          <p:cNvPr id="1048732" name="object 7"/>
          <p:cNvSpPr txBox="1"/>
          <p:nvPr/>
        </p:nvSpPr>
        <p:spPr>
          <a:xfrm>
            <a:off x="236396" y="941223"/>
            <a:ext cx="6869430" cy="26009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9845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229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300" spc="45">
                <a:solidFill>
                  <a:srgbClr val="C88C31"/>
                </a:solidFill>
                <a:latin typeface="Trebuchet MS"/>
                <a:cs typeface="Trebuchet MS"/>
              </a:rPr>
              <a:t>TE</a:t>
            </a:r>
            <a:r>
              <a:rPr b="1" dirty="0" sz="1300" spc="60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b="1" dirty="0" sz="1300">
                <a:solidFill>
                  <a:srgbClr val="C88C31"/>
                </a:solidFill>
                <a:latin typeface="Trebuchet MS"/>
                <a:cs typeface="Trebuchet MS"/>
              </a:rPr>
              <a:t>-3:</a:t>
            </a:r>
            <a:r>
              <a:rPr b="1" dirty="0" sz="13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line: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17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4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50">
                <a:solidFill>
                  <a:srgbClr val="C88C31"/>
                </a:solidFill>
                <a:latin typeface="Trebuchet MS"/>
                <a:cs typeface="Trebuchet MS"/>
              </a:rPr>
              <a:t>STEP-4: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Verify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Windows: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98450" marR="5080"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express.js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installed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not,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following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cmd: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C:\Users\Admin\gfg\node_modules&gt;npm</a:t>
            </a:r>
            <a:r>
              <a:rPr dirty="0" sz="13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--version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05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33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34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35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3811904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65"/>
              <a:t>S</a:t>
            </a:r>
            <a:r>
              <a:rPr dirty="0" spc="10"/>
              <a:t>t</a:t>
            </a:r>
            <a:r>
              <a:rPr dirty="0" spc="30"/>
              <a:t>ep</a:t>
            </a:r>
            <a:r>
              <a:rPr dirty="0" spc="160"/>
              <a:t>s</a:t>
            </a:r>
            <a:r>
              <a:rPr dirty="0" spc="-120"/>
              <a:t> </a:t>
            </a:r>
            <a:r>
              <a:rPr dirty="0" spc="10"/>
              <a:t>t</a:t>
            </a:r>
            <a:r>
              <a:rPr dirty="0" spc="30"/>
              <a:t>o</a:t>
            </a:r>
            <a:r>
              <a:rPr dirty="0" spc="-125"/>
              <a:t> </a:t>
            </a:r>
            <a:r>
              <a:rPr dirty="0" spc="60"/>
              <a:t>c</a:t>
            </a:r>
            <a:r>
              <a:rPr dirty="0" spc="-20"/>
              <a:t>r</a:t>
            </a:r>
            <a:r>
              <a:rPr dirty="0" spc="10"/>
              <a:t>e</a:t>
            </a:r>
            <a:r>
              <a:rPr dirty="0" spc="35"/>
              <a:t>a</a:t>
            </a:r>
            <a:r>
              <a:rPr dirty="0" spc="10"/>
              <a:t>t</a:t>
            </a:r>
            <a:r>
              <a:rPr dirty="0" spc="20"/>
              <a:t>e</a:t>
            </a:r>
            <a:r>
              <a:rPr dirty="0" spc="-114"/>
              <a:t> </a:t>
            </a:r>
            <a:r>
              <a:rPr dirty="0" spc="35"/>
              <a:t>a</a:t>
            </a:r>
            <a:r>
              <a:rPr dirty="0" spc="45"/>
              <a:t>n</a:t>
            </a:r>
            <a:r>
              <a:rPr dirty="0" spc="-110"/>
              <a:t> </a:t>
            </a:r>
            <a:r>
              <a:rPr dirty="0" spc="105"/>
              <a:t>E</a:t>
            </a:r>
            <a:r>
              <a:rPr dirty="0" spc="40"/>
              <a:t>xp</a:t>
            </a:r>
            <a:r>
              <a:rPr dirty="0" spc="25"/>
              <a:t>r</a:t>
            </a:r>
            <a:r>
              <a:rPr dirty="0" spc="15"/>
              <a:t>e</a:t>
            </a:r>
            <a:r>
              <a:rPr dirty="0" spc="155"/>
              <a:t>s</a:t>
            </a:r>
            <a:r>
              <a:rPr dirty="0" spc="15"/>
              <a:t>s.js</a:t>
            </a:r>
            <a:r>
              <a:rPr dirty="0" spc="-120"/>
              <a:t> </a:t>
            </a:r>
            <a:r>
              <a:rPr dirty="0" spc="90"/>
              <a:t>App</a:t>
            </a:r>
            <a:r>
              <a:rPr dirty="0" spc="35"/>
              <a:t>l</a:t>
            </a:r>
            <a:r>
              <a:rPr dirty="0" spc="10"/>
              <a:t>ic</a:t>
            </a:r>
            <a:r>
              <a:rPr dirty="0" spc="35"/>
              <a:t>a</a:t>
            </a:r>
            <a:r>
              <a:rPr dirty="0" spc="5"/>
              <a:t>tion</a:t>
            </a:r>
          </a:p>
        </p:txBody>
      </p:sp>
      <p:sp>
        <p:nvSpPr>
          <p:cNvPr id="1048736" name="object 7"/>
          <p:cNvSpPr txBox="1"/>
          <p:nvPr/>
        </p:nvSpPr>
        <p:spPr>
          <a:xfrm>
            <a:off x="260517" y="941223"/>
            <a:ext cx="6986270" cy="31953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32384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6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-170">
                <a:solidFill>
                  <a:srgbClr val="C88C31"/>
                </a:solidFill>
                <a:latin typeface="Trebuchet MS"/>
                <a:cs typeface="Trebuchet MS"/>
              </a:rPr>
              <a:t>1: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terminal,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 indent="-262255" marL="274320" marR="6085205">
              <a:lnSpc>
                <a:spcPct val="2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Syntax: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508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conﬁgurations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ﬁll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accordingly,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e.json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ucida Sans Unicode"/>
              <a:buChar char="▪"/>
            </a:pP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Lucida Sans Unicode"/>
              <a:buChar char="▪"/>
            </a:pPr>
            <a:endParaRPr sz="115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`np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nit</a:t>
            </a:r>
            <a:r>
              <a:rPr dirty="0" sz="13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300" spc="-175">
                <a:solidFill>
                  <a:srgbClr val="FFFFFF"/>
                </a:solidFill>
                <a:latin typeface="Trebuchet MS"/>
                <a:cs typeface="Trebuchet MS"/>
              </a:rPr>
              <a:t>y`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nitia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iz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tion</a:t>
            </a:r>
            <a:endParaRPr sz="1300">
              <a:latin typeface="Trebuchet MS"/>
              <a:cs typeface="Trebuchet MS"/>
            </a:endParaRPr>
          </a:p>
          <a:p>
            <a:pPr indent="-262255" marL="274320" marR="2219325">
              <a:lnSpc>
                <a:spcPct val="2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60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-35">
                <a:solidFill>
                  <a:srgbClr val="C88C31"/>
                </a:solidFill>
                <a:latin typeface="Trebuchet MS"/>
                <a:cs typeface="Trebuchet MS"/>
              </a:rPr>
              <a:t>2: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necessary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npm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install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07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37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38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39" name="object 6"/>
          <p:cNvSpPr txBox="1"/>
          <p:nvPr/>
        </p:nvSpPr>
        <p:spPr>
          <a:xfrm>
            <a:off x="260517" y="614652"/>
            <a:ext cx="4277995" cy="2235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215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30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300" spc="1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300" spc="15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-15">
                <a:solidFill>
                  <a:srgbClr val="C88C31"/>
                </a:solidFill>
                <a:latin typeface="Trebuchet MS"/>
                <a:cs typeface="Trebuchet MS"/>
              </a:rPr>
              <a:t>3: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oje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tru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ook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ing.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19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09" name="object 8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705100" y="1771650"/>
              <a:ext cx="3733799" cy="1600199"/>
            </a:xfrm>
            <a:prstGeom prst="rect"/>
          </p:spPr>
        </p:pic>
        <p:pic>
          <p:nvPicPr>
            <p:cNvPr id="2097210" name="object 9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1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40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41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42" name="object 6"/>
          <p:cNvSpPr txBox="1"/>
          <p:nvPr/>
        </p:nvSpPr>
        <p:spPr>
          <a:xfrm>
            <a:off x="236396" y="614652"/>
            <a:ext cx="7302500" cy="22047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9845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article,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ﬁle.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folder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Inside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app.js,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require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keyword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create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calling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express()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framework.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 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3000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default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choose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according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ports.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Call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listen()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function,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callback</a:t>
            </a:r>
            <a:r>
              <a:rPr dirty="0" sz="13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argument.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starts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speciﬁed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path,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localhost,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local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localhost:3000,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3000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set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earlier.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callback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executed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either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start of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error.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const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require('express');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48743" name="object 7"/>
          <p:cNvSpPr txBox="1"/>
          <p:nvPr/>
        </p:nvSpPr>
        <p:spPr>
          <a:xfrm>
            <a:off x="236396" y="3388332"/>
            <a:ext cx="1687830" cy="619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xp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s();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10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2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0;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12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5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593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594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595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46570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/>
              <a:t>AP</a:t>
            </a:r>
            <a:r>
              <a:rPr dirty="0" spc="60"/>
              <a:t>I</a:t>
            </a:r>
            <a:r>
              <a:rPr dirty="0" spc="-110"/>
              <a:t> </a:t>
            </a:r>
            <a:r>
              <a:rPr dirty="0" spc="80"/>
              <a:t>D</a:t>
            </a:r>
            <a:r>
              <a:rPr dirty="0" spc="45"/>
              <a:t>e</a:t>
            </a:r>
            <a:r>
              <a:rPr dirty="0" spc="-20"/>
              <a:t>v</a:t>
            </a:r>
            <a:r>
              <a:rPr dirty="0" spc="45"/>
              <a:t>e</a:t>
            </a:r>
            <a:r>
              <a:rPr dirty="0" spc="-25"/>
              <a:t>l</a:t>
            </a:r>
            <a:r>
              <a:rPr dirty="0" spc="35"/>
              <a:t>opme</a:t>
            </a:r>
            <a:r>
              <a:rPr dirty="0" spc="5"/>
              <a:t>n</a:t>
            </a:r>
            <a:r>
              <a:rPr dirty="0" spc="40"/>
              <a:t>t</a:t>
            </a:r>
            <a:r>
              <a:rPr dirty="0" spc="-110"/>
              <a:t> </a:t>
            </a:r>
            <a:r>
              <a:rPr dirty="0" spc="280"/>
              <a:t>S</a:t>
            </a:r>
            <a:r>
              <a:rPr dirty="0"/>
              <a:t>e</a:t>
            </a:r>
            <a:r>
              <a:rPr dirty="0" spc="15"/>
              <a:t>r</a:t>
            </a:r>
            <a:r>
              <a:rPr dirty="0" spc="5"/>
              <a:t>vic</a:t>
            </a:r>
            <a:r>
              <a:rPr dirty="0" spc="15"/>
              <a:t>e</a:t>
            </a:r>
            <a:r>
              <a:rPr dirty="0" spc="160"/>
              <a:t>s</a:t>
            </a:r>
          </a:p>
        </p:txBody>
      </p:sp>
      <p:sp>
        <p:nvSpPr>
          <p:cNvPr id="1048596" name="object 7"/>
          <p:cNvSpPr txBox="1"/>
          <p:nvPr/>
        </p:nvSpPr>
        <p:spPr>
          <a:xfrm>
            <a:off x="260517" y="941223"/>
            <a:ext cx="7183755" cy="116205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4955"/>
              </a:tabLst>
            </a:pP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(Application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Interface)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instructions,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requirements,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standards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enable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employ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application,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device,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services.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algn="just" indent="-262255" marL="274320" marR="31750">
              <a:lnSpc>
                <a:spcPct val="100000"/>
              </a:lnSpc>
              <a:buFont typeface="Lucida Sans Unicode"/>
              <a:buChar char="▪"/>
              <a:tabLst>
                <a:tab algn="l" pos="274955"/>
              </a:tabLst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terms,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transmission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consists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exchange.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45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57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941438" y="2762200"/>
              <a:ext cx="6905625" cy="1428749"/>
            </a:xfrm>
            <a:prstGeom prst="rect"/>
          </p:spPr>
        </p:pic>
        <p:pic>
          <p:nvPicPr>
            <p:cNvPr id="2097158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4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4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46" name="object 6"/>
          <p:cNvSpPr txBox="1"/>
          <p:nvPr/>
        </p:nvSpPr>
        <p:spPr>
          <a:xfrm>
            <a:off x="236396" y="614652"/>
            <a:ext cx="4431665" cy="29972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app.listen(PORT,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(error)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=&gt;{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if(!error)</a:t>
            </a:r>
            <a:endParaRPr sz="1300">
              <a:latin typeface="Trebuchet MS"/>
              <a:cs typeface="Trebuchet MS"/>
            </a:endParaRPr>
          </a:p>
          <a:p>
            <a:pPr indent="-443865" marL="774700" marR="679450">
              <a:lnSpc>
                <a:spcPct val="200000"/>
              </a:lnSpc>
            </a:pP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console.log("Server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Running,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listening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port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"+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PORT)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0815">
              <a:lnSpc>
                <a:spcPct val="100000"/>
              </a:lnSpc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else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331470">
              <a:lnSpc>
                <a:spcPct val="1000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console.log("Error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occurred,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can't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start",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error);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72720">
              <a:lnSpc>
                <a:spcPct val="100000"/>
              </a:lnSpc>
            </a:pP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}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-125">
                <a:solidFill>
                  <a:srgbClr val="FFFFFF"/>
                </a:solidFill>
                <a:latin typeface="Trebuchet MS"/>
                <a:cs typeface="Trebuchet MS"/>
              </a:rPr>
              <a:t>);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14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1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47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48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49" name="object 6"/>
          <p:cNvSpPr txBox="1"/>
          <p:nvPr/>
        </p:nvSpPr>
        <p:spPr>
          <a:xfrm>
            <a:off x="236396" y="531183"/>
            <a:ext cx="8713470" cy="404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163195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Step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application: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successfully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working,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write </a:t>
            </a:r>
            <a:r>
              <a:rPr dirty="0" sz="12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command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terminal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express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node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app.js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131445">
              <a:lnSpc>
                <a:spcPct val="100000"/>
              </a:lnSpc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created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successfully,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starting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some </a:t>
            </a:r>
            <a:r>
              <a:rPr dirty="0" sz="12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error,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analyze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45085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Finally,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80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(localhost:3000)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browser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show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cannot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1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dirty="0" sz="12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yet.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b="1" dirty="0" sz="1200" spc="55">
                <a:solidFill>
                  <a:srgbClr val="C88C31"/>
                </a:solidFill>
                <a:latin typeface="Trebuchet MS"/>
                <a:cs typeface="Trebuchet MS"/>
              </a:rPr>
              <a:t>Step</a:t>
            </a:r>
            <a:r>
              <a:rPr b="1" dirty="0" sz="12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200" spc="-20">
                <a:solidFill>
                  <a:srgbClr val="C88C31"/>
                </a:solidFill>
                <a:latin typeface="Trebuchet MS"/>
                <a:cs typeface="Trebuchet MS"/>
              </a:rPr>
              <a:t>4:</a:t>
            </a:r>
            <a:r>
              <a:rPr b="1" dirty="0" sz="12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server,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conﬁgured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someone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tries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endpoints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accordingly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deﬁnition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backend.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you’re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beginner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consider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2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gets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someone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special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path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associated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expected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response.</a:t>
            </a:r>
            <a:r>
              <a:rPr dirty="0" sz="12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HTTP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get,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post,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put,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2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39243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Syntax: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basic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routes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looks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this,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execute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path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2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resemble.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app.a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10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2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thod(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th,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un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tion)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16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1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5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18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51" name="object 6"/>
          <p:cNvSpPr txBox="1"/>
          <p:nvPr/>
        </p:nvSpPr>
        <p:spPr>
          <a:xfrm>
            <a:off x="208757" y="243239"/>
            <a:ext cx="7712075" cy="38354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25">
                <a:latin typeface="Trebuchet MS"/>
                <a:cs typeface="Trebuchet MS"/>
              </a:rPr>
              <a:t>Example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55">
                <a:latin typeface="Trebuchet MS"/>
                <a:cs typeface="Trebuchet MS"/>
              </a:rPr>
              <a:t>1: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Setting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15">
                <a:latin typeface="Trebuchet MS"/>
                <a:cs typeface="Trebuchet MS"/>
              </a:rPr>
              <a:t>up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a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35">
                <a:latin typeface="Trebuchet MS"/>
                <a:cs typeface="Trebuchet MS"/>
              </a:rPr>
              <a:t>basic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5">
                <a:latin typeface="Trebuchet MS"/>
                <a:cs typeface="Trebuchet MS"/>
              </a:rPr>
              <a:t>get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15">
                <a:latin typeface="Trebuchet MS"/>
                <a:cs typeface="Trebuchet MS"/>
              </a:rPr>
              <a:t>request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route</a:t>
            </a:r>
            <a:r>
              <a:rPr b="1" dirty="0" sz="1200" spc="-10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on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the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root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60">
                <a:latin typeface="Trebuchet MS"/>
                <a:cs typeface="Trebuchet MS"/>
              </a:rPr>
              <a:t>URL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-80">
                <a:latin typeface="Trebuchet MS"/>
                <a:cs typeface="Trebuchet MS"/>
              </a:rPr>
              <a:t>(‘/’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path)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10">
                <a:latin typeface="Trebuchet MS"/>
                <a:cs typeface="Trebuchet MS"/>
              </a:rPr>
              <a:t>of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the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-2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98450" marR="14605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app.get()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conﬁguring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ﬁrst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route,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requires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arguments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ﬁrst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and,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second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executed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anyone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requests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GET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method.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express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parameter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types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req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giant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received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after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ﬁnishes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execution.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 marR="13970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10">
                <a:latin typeface="Trebuchet MS"/>
                <a:cs typeface="Trebuchet MS"/>
              </a:rPr>
              <a:t>Later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calling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status()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takes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status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argument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returned,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status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along.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 marR="198755">
              <a:lnSpc>
                <a:spcPct val="101099"/>
              </a:lnSpc>
              <a:spcBef>
                <a:spcPts val="5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-10">
                <a:latin typeface="Trebuchet MS"/>
                <a:cs typeface="Trebuchet MS"/>
              </a:rPr>
              <a:t>Finally,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20">
                <a:latin typeface="Trebuchet MS"/>
                <a:cs typeface="Trebuchet MS"/>
              </a:rPr>
              <a:t>returning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5">
                <a:latin typeface="Trebuchet MS"/>
                <a:cs typeface="Trebuchet MS"/>
              </a:rPr>
              <a:t>response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20">
                <a:latin typeface="Trebuchet MS"/>
                <a:cs typeface="Trebuchet MS"/>
              </a:rPr>
              <a:t>user. </a:t>
            </a:r>
            <a:r>
              <a:rPr dirty="0" sz="1200" spc="20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send() </a:t>
            </a:r>
            <a:r>
              <a:rPr dirty="0" sz="1200" spc="20">
                <a:latin typeface="Trebuchet MS"/>
                <a:cs typeface="Trebuchet MS"/>
              </a:rPr>
              <a:t>method </a:t>
            </a:r>
            <a:r>
              <a:rPr dirty="0" sz="1200" spc="35">
                <a:latin typeface="Trebuchet MS"/>
                <a:cs typeface="Trebuchet MS"/>
              </a:rPr>
              <a:t>takes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10">
                <a:latin typeface="Trebuchet MS"/>
                <a:cs typeface="Trebuchet MS"/>
              </a:rPr>
              <a:t>string, </a:t>
            </a:r>
            <a:r>
              <a:rPr dirty="0" sz="1200" spc="-25">
                <a:latin typeface="Trebuchet MS"/>
                <a:cs typeface="Trebuchet MS"/>
              </a:rPr>
              <a:t>object, array, </a:t>
            </a:r>
            <a:r>
              <a:rPr dirty="0" sz="1200" spc="10">
                <a:latin typeface="Trebuchet MS"/>
                <a:cs typeface="Trebuchet MS"/>
              </a:rPr>
              <a:t>or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buffer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argument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back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response,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20">
                <a:latin typeface="Trebuchet MS"/>
                <a:cs typeface="Trebuchet MS"/>
              </a:rPr>
              <a:t>lots of </a:t>
            </a:r>
            <a:r>
              <a:rPr dirty="0" sz="1200" spc="45">
                <a:latin typeface="Trebuchet MS"/>
                <a:cs typeface="Trebuchet MS"/>
              </a:rPr>
              <a:t>types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45">
                <a:latin typeface="Trebuchet MS"/>
                <a:cs typeface="Trebuchet MS"/>
              </a:rPr>
              <a:t>response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45">
                <a:latin typeface="Trebuchet MS"/>
                <a:cs typeface="Trebuchet MS"/>
              </a:rPr>
              <a:t>express </a:t>
            </a:r>
            <a:r>
              <a:rPr dirty="0" sz="1200" spc="5">
                <a:latin typeface="Trebuchet MS"/>
                <a:cs typeface="Trebuchet MS"/>
              </a:rPr>
              <a:t>like </a:t>
            </a:r>
            <a:r>
              <a:rPr dirty="0" sz="1200" spc="-15">
                <a:latin typeface="Trebuchet MS"/>
                <a:cs typeface="Trebuchet MS"/>
              </a:rPr>
              <a:t>res.json()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55">
                <a:latin typeface="Trebuchet MS"/>
                <a:cs typeface="Trebuchet MS"/>
              </a:rPr>
              <a:t>used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5">
                <a:latin typeface="Trebuchet MS"/>
                <a:cs typeface="Trebuchet MS"/>
              </a:rPr>
              <a:t>send </a:t>
            </a:r>
            <a:r>
              <a:rPr dirty="0" sz="1200" spc="75">
                <a:latin typeface="Trebuchet MS"/>
                <a:cs typeface="Trebuchet MS"/>
              </a:rPr>
              <a:t>JSON </a:t>
            </a:r>
            <a:r>
              <a:rPr dirty="0" sz="1200" spc="-25">
                <a:latin typeface="Trebuchet MS"/>
                <a:cs typeface="Trebuchet MS"/>
              </a:rPr>
              <a:t>object, </a:t>
            </a:r>
            <a:r>
              <a:rPr dirty="0" sz="1200" spc="-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res.sendFile()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ﬁle,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etc.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52" name="object 3"/>
          <p:cNvSpPr txBox="1"/>
          <p:nvPr/>
        </p:nvSpPr>
        <p:spPr>
          <a:xfrm>
            <a:off x="208757" y="243239"/>
            <a:ext cx="242379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53" name="object 4"/>
          <p:cNvSpPr txBox="1"/>
          <p:nvPr/>
        </p:nvSpPr>
        <p:spPr>
          <a:xfrm>
            <a:off x="208757" y="974759"/>
            <a:ext cx="156019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-45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3</a:t>
            </a:r>
            <a:r>
              <a:rPr dirty="0" sz="1200" spc="95">
                <a:latin typeface="Trebuchet MS"/>
                <a:cs typeface="Trebuchet MS"/>
              </a:rPr>
              <a:t>00</a:t>
            </a:r>
            <a:r>
              <a:rPr dirty="0" sz="1200" spc="-25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54" name="object 5"/>
          <p:cNvSpPr txBox="1"/>
          <p:nvPr/>
        </p:nvSpPr>
        <p:spPr>
          <a:xfrm>
            <a:off x="208757" y="2072038"/>
            <a:ext cx="3208020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rebuchet MS"/>
                <a:cs typeface="Trebuchet MS"/>
              </a:rPr>
              <a:t>app</a:t>
            </a:r>
            <a:r>
              <a:rPr dirty="0" sz="1200" spc="10">
                <a:latin typeface="Trebuchet MS"/>
                <a:cs typeface="Trebuchet MS"/>
              </a:rPr>
              <a:t>.</a:t>
            </a:r>
            <a:r>
              <a:rPr dirty="0" sz="1200" spc="120">
                <a:latin typeface="Trebuchet MS"/>
                <a:cs typeface="Trebuchet MS"/>
              </a:rPr>
              <a:t>g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40">
                <a:latin typeface="Trebuchet MS"/>
                <a:cs typeface="Trebuchet MS"/>
              </a:rPr>
              <a:t>t('/',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(</a:t>
            </a:r>
            <a:r>
              <a:rPr dirty="0" sz="1200" spc="-55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eq</a:t>
            </a:r>
            <a:r>
              <a:rPr dirty="0" sz="1200" spc="-2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)=&gt;{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res.status(200);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res.send("Welcome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root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URL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Server");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90">
                <a:latin typeface="Trebuchet MS"/>
                <a:cs typeface="Trebuchet MS"/>
              </a:rPr>
              <a:t>});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20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55" name="object 3"/>
          <p:cNvSpPr txBox="1"/>
          <p:nvPr/>
        </p:nvSpPr>
        <p:spPr>
          <a:xfrm>
            <a:off x="208757" y="243239"/>
            <a:ext cx="4093210" cy="2768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en(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indent="-446405" marL="753110" marR="628015">
              <a:lnSpc>
                <a:spcPct val="200000"/>
              </a:lnSpc>
            </a:pPr>
            <a:r>
              <a:rPr dirty="0" sz="1200" spc="25">
                <a:latin typeface="Trebuchet MS"/>
                <a:cs typeface="Trebuchet MS"/>
              </a:rPr>
              <a:t>console.log("Server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Successfully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Running,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listening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"+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Trebuchet MS"/>
                <a:cs typeface="Trebuchet MS"/>
              </a:rPr>
              <a:t>console.log("Error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occurred,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start",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14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22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2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56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57" name="object 5"/>
            <p:cNvSpPr/>
            <p:nvPr/>
          </p:nvSpPr>
          <p:spPr>
            <a:xfrm>
              <a:off x="-1" y="223934"/>
              <a:ext cx="9144000" cy="4695825"/>
            </a:xfrm>
            <a:custGeom>
              <a:avLst/>
              <a:ahLst/>
              <a:rect l="l" t="t" r="r" b="b"/>
              <a:pathLst>
                <a:path w="9144000" h="4695825">
                  <a:moveTo>
                    <a:pt x="9143989" y="4695629"/>
                  </a:moveTo>
                  <a:lnTo>
                    <a:pt x="0" y="4695629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695629"/>
                  </a:lnTo>
                  <a:close/>
                </a:path>
              </a:pathLst>
            </a:custGeom>
            <a:solidFill>
              <a:srgbClr val="C4CE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58" name="object 6"/>
          <p:cNvSpPr txBox="1"/>
          <p:nvPr/>
        </p:nvSpPr>
        <p:spPr>
          <a:xfrm>
            <a:off x="208757" y="243239"/>
            <a:ext cx="7726045" cy="7569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 spc="55">
                <a:latin typeface="Trebuchet MS"/>
                <a:cs typeface="Trebuchet MS"/>
              </a:rPr>
              <a:t>Step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to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run</a:t>
            </a:r>
            <a:r>
              <a:rPr b="1" dirty="0" sz="1200" spc="-85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the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application:</a:t>
            </a:r>
            <a:r>
              <a:rPr b="1" dirty="0" sz="1200" spc="-8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Save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code,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restart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localhost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port.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When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 </a:t>
            </a:r>
            <a:r>
              <a:rPr dirty="0" sz="1200" spc="25">
                <a:latin typeface="Trebuchet MS"/>
                <a:cs typeface="Trebuchet MS"/>
              </a:rPr>
              <a:t>request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appropriate </a:t>
            </a:r>
            <a:r>
              <a:rPr dirty="0" sz="1200" spc="20">
                <a:latin typeface="Trebuchet MS"/>
                <a:cs typeface="Trebuchet MS"/>
              </a:rPr>
              <a:t>method </a:t>
            </a:r>
            <a:r>
              <a:rPr dirty="0" sz="1200" spc="30">
                <a:latin typeface="Trebuchet MS"/>
                <a:cs typeface="Trebuchet MS"/>
              </a:rPr>
              <a:t>on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speciﬁed </a:t>
            </a:r>
            <a:r>
              <a:rPr dirty="0" sz="1200" spc="15">
                <a:latin typeface="Trebuchet MS"/>
                <a:cs typeface="Trebuchet MS"/>
              </a:rPr>
              <a:t>path </a:t>
            </a:r>
            <a:r>
              <a:rPr dirty="0" sz="1200" spc="-40">
                <a:latin typeface="Trebuchet MS"/>
                <a:cs typeface="Trebuchet MS"/>
              </a:rPr>
              <a:t>ex: </a:t>
            </a:r>
            <a:r>
              <a:rPr dirty="0" sz="1200" spc="65">
                <a:latin typeface="Trebuchet MS"/>
                <a:cs typeface="Trebuchet MS"/>
              </a:rPr>
              <a:t>GET </a:t>
            </a:r>
            <a:r>
              <a:rPr dirty="0" sz="1200" spc="25">
                <a:latin typeface="Trebuchet MS"/>
                <a:cs typeface="Trebuchet MS"/>
              </a:rPr>
              <a:t>request </a:t>
            </a:r>
            <a:r>
              <a:rPr dirty="0" sz="1200" spc="30">
                <a:latin typeface="Trebuchet MS"/>
                <a:cs typeface="Trebuchet MS"/>
              </a:rPr>
              <a:t>on </a:t>
            </a:r>
            <a:r>
              <a:rPr dirty="0" sz="1200" spc="-180">
                <a:latin typeface="Trebuchet MS"/>
                <a:cs typeface="Trebuchet MS"/>
              </a:rPr>
              <a:t>‘/’ </a:t>
            </a:r>
            <a:r>
              <a:rPr dirty="0" sz="1200" spc="-20">
                <a:latin typeface="Trebuchet MS"/>
                <a:cs typeface="Trebuchet MS"/>
              </a:rPr>
              <a:t>path,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15">
                <a:latin typeface="Trebuchet MS"/>
                <a:cs typeface="Trebuchet MS"/>
              </a:rPr>
              <a:t>function </a:t>
            </a:r>
            <a:r>
              <a:rPr dirty="0" sz="1200" spc="30">
                <a:latin typeface="Trebuchet MS"/>
                <a:cs typeface="Trebuchet MS"/>
              </a:rPr>
              <a:t>is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returning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5">
                <a:latin typeface="Trebuchet MS"/>
                <a:cs typeface="Trebuchet MS"/>
              </a:rPr>
              <a:t>response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10">
                <a:latin typeface="Trebuchet MS"/>
                <a:cs typeface="Trebuchet MS"/>
              </a:rPr>
              <a:t>plain </a:t>
            </a:r>
            <a:r>
              <a:rPr dirty="0" sz="1200" spc="-5">
                <a:latin typeface="Trebuchet MS"/>
                <a:cs typeface="Trebuchet MS"/>
              </a:rPr>
              <a:t>text </a:t>
            </a:r>
            <a:r>
              <a:rPr dirty="0" sz="1200" spc="15">
                <a:latin typeface="Trebuchet MS"/>
                <a:cs typeface="Trebuchet MS"/>
              </a:rPr>
              <a:t>If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30">
                <a:latin typeface="Trebuchet MS"/>
                <a:cs typeface="Trebuchet MS"/>
              </a:rPr>
              <a:t>open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network </a:t>
            </a:r>
            <a:r>
              <a:rPr dirty="0" sz="1200" spc="25">
                <a:latin typeface="Trebuchet MS"/>
                <a:cs typeface="Trebuchet MS"/>
              </a:rPr>
              <a:t>section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25">
                <a:latin typeface="Trebuchet MS"/>
                <a:cs typeface="Trebuchet MS"/>
              </a:rPr>
              <a:t>chrome developers tools </a:t>
            </a:r>
            <a:r>
              <a:rPr dirty="0" sz="1200" spc="30">
                <a:latin typeface="Trebuchet MS"/>
                <a:cs typeface="Trebuchet MS"/>
              </a:rPr>
              <a:t>(press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Ctrl+Shift+I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open)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returned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localhost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information.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2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24" name="object 8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221120" y="1440279"/>
              <a:ext cx="6019799" cy="3000374"/>
            </a:xfrm>
            <a:prstGeom prst="rect"/>
          </p:spPr>
        </p:pic>
        <p:pic>
          <p:nvPicPr>
            <p:cNvPr id="2097225" name="object 9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2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59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27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60" name="object 6"/>
          <p:cNvSpPr txBox="1"/>
          <p:nvPr/>
        </p:nvSpPr>
        <p:spPr>
          <a:xfrm>
            <a:off x="208757" y="147989"/>
            <a:ext cx="7643495" cy="1496060"/>
          </a:xfrm>
          <a:prstGeom prst="rect"/>
        </p:spPr>
        <p:txBody>
          <a:bodyPr bIns="0" lIns="0" rIns="0" rtlCol="0" tIns="107950" vert="horz" wrap="square">
            <a:spAutoFit/>
          </a:bodyPr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b="1" dirty="0" sz="1200" spc="195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200" spc="-5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200" spc="1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200" spc="15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b="1" dirty="0" sz="12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200" spc="-10">
                <a:solidFill>
                  <a:srgbClr val="C88C31"/>
                </a:solidFill>
                <a:latin typeface="Trebuchet MS"/>
                <a:cs typeface="Trebuchet MS"/>
              </a:rPr>
              <a:t>5:</a:t>
            </a:r>
            <a:r>
              <a:rPr b="1" dirty="0" sz="12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</a:t>
            </a:r>
            <a:r>
              <a:rPr dirty="0" sz="1200" spc="5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r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dirty="0" sz="1200" spc="45">
                <a:latin typeface="Trebuchet MS"/>
                <a:cs typeface="Trebuchet MS"/>
              </a:rPr>
              <a:t>Sometimes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5">
                <a:latin typeface="Trebuchet MS"/>
                <a:cs typeface="Trebuchet MS"/>
              </a:rPr>
              <a:t>send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server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30">
                <a:latin typeface="Trebuchet MS"/>
                <a:cs typeface="Trebuchet MS"/>
              </a:rPr>
              <a:t>processing,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20">
                <a:latin typeface="Trebuchet MS"/>
                <a:cs typeface="Trebuchet MS"/>
              </a:rPr>
              <a:t>example </a:t>
            </a:r>
            <a:r>
              <a:rPr dirty="0" sz="1200" spc="35">
                <a:latin typeface="Trebuchet MS"/>
                <a:cs typeface="Trebuchet MS"/>
              </a:rPr>
              <a:t>when you </a:t>
            </a:r>
            <a:r>
              <a:rPr dirty="0" sz="1200" spc="15">
                <a:latin typeface="Trebuchet MS"/>
                <a:cs typeface="Trebuchet MS"/>
              </a:rPr>
              <a:t>try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0">
                <a:latin typeface="Trebuchet MS"/>
                <a:cs typeface="Trebuchet MS"/>
              </a:rPr>
              <a:t>log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30">
                <a:latin typeface="Trebuchet MS"/>
                <a:cs typeface="Trebuchet MS"/>
              </a:rPr>
              <a:t>on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Facebook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password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email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receive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 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request.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speciﬁed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appropriate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HTTP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methods.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Till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browser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step,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frontend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form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must </a:t>
            </a:r>
            <a:r>
              <a:rPr dirty="0" sz="1200" spc="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 needed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5">
                <a:latin typeface="Trebuchet MS"/>
                <a:cs typeface="Trebuchet MS"/>
              </a:rPr>
              <a:t>send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 spc="45">
                <a:latin typeface="Trebuchet MS"/>
                <a:cs typeface="Trebuchet MS"/>
              </a:rPr>
              <a:t>because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browser </a:t>
            </a:r>
            <a:r>
              <a:rPr dirty="0" sz="1200" spc="40">
                <a:latin typeface="Trebuchet MS"/>
                <a:cs typeface="Trebuchet MS"/>
              </a:rPr>
              <a:t>search </a:t>
            </a:r>
            <a:r>
              <a:rPr dirty="0" sz="1200" spc="20">
                <a:latin typeface="Trebuchet MS"/>
                <a:cs typeface="Trebuchet MS"/>
              </a:rPr>
              <a:t>bar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20">
                <a:latin typeface="Trebuchet MS"/>
                <a:cs typeface="Trebuchet MS"/>
              </a:rPr>
              <a:t>only </a:t>
            </a:r>
            <a:r>
              <a:rPr dirty="0" sz="1200" spc="55">
                <a:latin typeface="Trebuchet MS"/>
                <a:cs typeface="Trebuchet MS"/>
              </a:rPr>
              <a:t>send </a:t>
            </a:r>
            <a:r>
              <a:rPr dirty="0" sz="1200" spc="35">
                <a:latin typeface="Trebuchet MS"/>
                <a:cs typeface="Trebuchet MS"/>
              </a:rPr>
              <a:t>get </a:t>
            </a:r>
            <a:r>
              <a:rPr dirty="0" sz="1200" spc="40">
                <a:latin typeface="Trebuchet MS"/>
                <a:cs typeface="Trebuchet MS"/>
              </a:rPr>
              <a:t>requests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receive </a:t>
            </a:r>
            <a:r>
              <a:rPr dirty="0" sz="1200" spc="40">
                <a:latin typeface="Trebuchet MS"/>
                <a:cs typeface="Trebuchet MS"/>
              </a:rPr>
              <a:t>resources 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2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61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29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62" name="object 6"/>
          <p:cNvSpPr txBox="1"/>
          <p:nvPr/>
        </p:nvSpPr>
        <p:spPr>
          <a:xfrm>
            <a:off x="208757" y="243239"/>
            <a:ext cx="7731759" cy="42392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5">
                <a:latin typeface="Trebuchet MS"/>
                <a:cs typeface="Trebuchet MS"/>
              </a:rPr>
              <a:t>Example: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Setting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15">
                <a:latin typeface="Trebuchet MS"/>
                <a:cs typeface="Trebuchet MS"/>
              </a:rPr>
              <a:t>up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a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route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to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10">
                <a:latin typeface="Trebuchet MS"/>
                <a:cs typeface="Trebuchet MS"/>
              </a:rPr>
              <a:t>be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5">
                <a:latin typeface="Trebuchet MS"/>
                <a:cs typeface="Trebuchet MS"/>
              </a:rPr>
              <a:t>accessed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20">
                <a:latin typeface="Trebuchet MS"/>
                <a:cs typeface="Trebuchet MS"/>
              </a:rPr>
              <a:t>by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users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5">
                <a:latin typeface="Trebuchet MS"/>
                <a:cs typeface="Trebuchet MS"/>
              </a:rPr>
              <a:t>to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35">
                <a:latin typeface="Trebuchet MS"/>
                <a:cs typeface="Trebuchet MS"/>
              </a:rPr>
              <a:t>send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data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-10">
                <a:latin typeface="Trebuchet MS"/>
                <a:cs typeface="Trebuchet MS"/>
              </a:rPr>
              <a:t>with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40">
                <a:latin typeface="Trebuchet MS"/>
                <a:cs typeface="Trebuchet MS"/>
              </a:rPr>
              <a:t>post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15">
                <a:latin typeface="Trebuchet MS"/>
                <a:cs typeface="Trebuchet MS"/>
              </a:rPr>
              <a:t>requests.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30">
                <a:latin typeface="Trebuchet MS"/>
                <a:cs typeface="Trebuchet MS"/>
              </a:rPr>
              <a:t>Before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creating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receiving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data,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inbuilt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middleware,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broad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20">
                <a:latin typeface="Trebuchet MS"/>
                <a:cs typeface="Trebuchet MS"/>
              </a:rPr>
              <a:t>more </a:t>
            </a:r>
            <a:r>
              <a:rPr dirty="0" sz="1200" spc="30">
                <a:latin typeface="Trebuchet MS"/>
                <a:cs typeface="Trebuchet MS"/>
              </a:rPr>
              <a:t>advanced </a:t>
            </a:r>
            <a:r>
              <a:rPr dirty="0" sz="1200" spc="5">
                <a:latin typeface="Trebuchet MS"/>
                <a:cs typeface="Trebuchet MS"/>
              </a:rPr>
              <a:t>topic </a:t>
            </a:r>
            <a:r>
              <a:rPr dirty="0" sz="1200" spc="75">
                <a:latin typeface="Trebuchet MS"/>
                <a:cs typeface="Trebuchet MS"/>
              </a:rPr>
              <a:t>so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 spc="55">
                <a:latin typeface="Trebuchet MS"/>
                <a:cs typeface="Trebuchet MS"/>
              </a:rPr>
              <a:t>going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60">
                <a:latin typeface="Trebuchet MS"/>
                <a:cs typeface="Trebuchet MS"/>
              </a:rPr>
              <a:t>discuss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-20">
                <a:latin typeface="Trebuchet MS"/>
                <a:cs typeface="Trebuchet MS"/>
              </a:rPr>
              <a:t>here, </a:t>
            </a:r>
            <a:r>
              <a:rPr dirty="0" sz="1200">
                <a:latin typeface="Trebuchet MS"/>
                <a:cs typeface="Trebuchet MS"/>
              </a:rPr>
              <a:t>just to </a:t>
            </a:r>
            <a:r>
              <a:rPr dirty="0" sz="1200" spc="35">
                <a:latin typeface="Trebuchet MS"/>
                <a:cs typeface="Trebuchet MS"/>
              </a:rPr>
              <a:t>understand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-25">
                <a:latin typeface="Trebuchet MS"/>
                <a:cs typeface="Trebuchet MS"/>
              </a:rPr>
              <a:t>little </a:t>
            </a:r>
            <a:r>
              <a:rPr dirty="0" sz="1200" spc="-10">
                <a:latin typeface="Trebuchet MS"/>
                <a:cs typeface="Trebuchet MS"/>
              </a:rPr>
              <a:t>bit </a:t>
            </a:r>
            <a:r>
              <a:rPr dirty="0" sz="1200" spc="35">
                <a:latin typeface="Trebuchet MS"/>
                <a:cs typeface="Trebuchet MS"/>
              </a:rPr>
              <a:t>you can 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think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piece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gets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executed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request-response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cycles.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 marR="503555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express.json()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parses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incoming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JSON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app.use()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syntax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middleware.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created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80">
                <a:latin typeface="Trebuchet MS"/>
                <a:cs typeface="Trebuchet MS"/>
              </a:rPr>
              <a:t>‘/’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post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request.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2700">
              <a:latin typeface="Trebuchet MS"/>
              <a:cs typeface="Trebuchet MS"/>
            </a:endParaRPr>
          </a:p>
          <a:p>
            <a:pPr indent="-260350" marL="298450" marR="292100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{name},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syntax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45">
                <a:latin typeface="Trebuchet MS"/>
                <a:cs typeface="Trebuchet MS"/>
              </a:rPr>
              <a:t>ES6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extract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property/es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extracting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property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object.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that,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simply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indicate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successfully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received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data.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endParaRPr sz="1200">
              <a:latin typeface="Trebuchet MS"/>
              <a:cs typeface="Trebuchet MS"/>
            </a:endParaRPr>
          </a:p>
          <a:p>
            <a:pPr marL="298450" marR="523240">
              <a:lnSpc>
                <a:spcPct val="100000"/>
              </a:lnSpc>
              <a:spcBef>
                <a:spcPts val="45"/>
              </a:spcBef>
            </a:pPr>
            <a:r>
              <a:rPr dirty="0" sz="1200" spc="-80">
                <a:latin typeface="Trebuchet MS"/>
                <a:cs typeface="Trebuchet MS"/>
              </a:rPr>
              <a:t>`${}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70">
                <a:latin typeface="Trebuchet MS"/>
                <a:cs typeface="Trebuchet MS"/>
              </a:rPr>
              <a:t>`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looking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weird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let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tell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syntax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45">
                <a:latin typeface="Trebuchet MS"/>
                <a:cs typeface="Trebuchet MS"/>
              </a:rPr>
              <a:t>ES6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generate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strings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javascript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expression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ES6.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inject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javascript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expression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inside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${}.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63" name="object 3"/>
          <p:cNvSpPr txBox="1"/>
          <p:nvPr/>
        </p:nvSpPr>
        <p:spPr>
          <a:xfrm>
            <a:off x="208757" y="243239"/>
            <a:ext cx="242379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64" name="object 4"/>
          <p:cNvSpPr txBox="1"/>
          <p:nvPr/>
        </p:nvSpPr>
        <p:spPr>
          <a:xfrm>
            <a:off x="208757" y="974759"/>
            <a:ext cx="156019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-45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3</a:t>
            </a:r>
            <a:r>
              <a:rPr dirty="0" sz="1200" spc="95">
                <a:latin typeface="Trebuchet MS"/>
                <a:cs typeface="Trebuchet MS"/>
              </a:rPr>
              <a:t>00</a:t>
            </a:r>
            <a:r>
              <a:rPr dirty="0" sz="1200" spc="-25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65" name="object 5"/>
          <p:cNvSpPr txBox="1"/>
          <p:nvPr/>
        </p:nvSpPr>
        <p:spPr>
          <a:xfrm>
            <a:off x="208757" y="2072038"/>
            <a:ext cx="1901825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Trebuchet MS"/>
                <a:cs typeface="Trebuchet MS"/>
              </a:rPr>
              <a:t>app.use(express.json());</a:t>
            </a:r>
            <a:endParaRPr sz="1200">
              <a:latin typeface="Trebuchet MS"/>
              <a:cs typeface="Trebuchet MS"/>
            </a:endParaRPr>
          </a:p>
          <a:p>
            <a:pPr indent="-146685" marL="158750" marR="5080">
              <a:lnSpc>
                <a:spcPct val="200000"/>
              </a:lnSpc>
            </a:pPr>
            <a:r>
              <a:rPr dirty="0" sz="1200" spc="5">
                <a:latin typeface="Trebuchet MS"/>
                <a:cs typeface="Trebuchet MS"/>
              </a:rPr>
              <a:t>app.p</a:t>
            </a:r>
            <a:r>
              <a:rPr dirty="0" sz="1200">
                <a:latin typeface="Trebuchet MS"/>
                <a:cs typeface="Trebuchet MS"/>
              </a:rPr>
              <a:t>o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t('/',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(</a:t>
            </a:r>
            <a:r>
              <a:rPr dirty="0" sz="1200" spc="-55">
                <a:latin typeface="Trebuchet MS"/>
                <a:cs typeface="Trebuchet MS"/>
              </a:rPr>
              <a:t>r</a:t>
            </a:r>
            <a:r>
              <a:rPr dirty="0" sz="1200" spc="-35">
                <a:latin typeface="Trebuchet MS"/>
                <a:cs typeface="Trebuchet MS"/>
              </a:rPr>
              <a:t>eq</a:t>
            </a:r>
            <a:r>
              <a:rPr dirty="0" sz="1200" spc="-2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)=&gt;{ 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{n</a:t>
            </a:r>
            <a:r>
              <a:rPr dirty="0" sz="1200" spc="35">
                <a:latin typeface="Trebuchet MS"/>
                <a:cs typeface="Trebuchet MS"/>
              </a:rPr>
              <a:t>am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15">
                <a:latin typeface="Trebuchet MS"/>
                <a:cs typeface="Trebuchet MS"/>
              </a:rPr>
              <a:t>eq.body;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66" name="object 6"/>
          <p:cNvSpPr txBox="1"/>
          <p:nvPr/>
        </p:nvSpPr>
        <p:spPr>
          <a:xfrm>
            <a:off x="208757" y="3535078"/>
            <a:ext cx="224726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-15">
                <a:latin typeface="Trebuchet MS"/>
                <a:cs typeface="Trebuchet MS"/>
              </a:rPr>
              <a:t>s.send(`</a:t>
            </a:r>
            <a:r>
              <a:rPr dirty="0" sz="1200" spc="-8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${n</a:t>
            </a:r>
            <a:r>
              <a:rPr dirty="0" sz="1200" spc="35">
                <a:latin typeface="Trebuchet MS"/>
                <a:cs typeface="Trebuchet MS"/>
              </a:rPr>
              <a:t>am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160">
                <a:latin typeface="Trebuchet MS"/>
                <a:cs typeface="Trebuchet MS"/>
              </a:rPr>
              <a:t>}`);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60">
                <a:latin typeface="Trebuchet MS"/>
                <a:cs typeface="Trebuchet MS"/>
              </a:rPr>
              <a:t>})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31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67" name="object 3"/>
          <p:cNvSpPr txBox="1"/>
          <p:nvPr/>
        </p:nvSpPr>
        <p:spPr>
          <a:xfrm>
            <a:off x="208757" y="243239"/>
            <a:ext cx="4093210" cy="2768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en(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indent="-446405" marL="753110" marR="328930">
              <a:lnSpc>
                <a:spcPct val="200000"/>
              </a:lnSpc>
            </a:pPr>
            <a:r>
              <a:rPr dirty="0" sz="1200" spc="25">
                <a:latin typeface="Trebuchet MS"/>
                <a:cs typeface="Trebuchet MS"/>
              </a:rPr>
              <a:t>console.log("Server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Successfully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Running,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App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listening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"+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Trebuchet MS"/>
                <a:cs typeface="Trebuchet MS"/>
              </a:rPr>
              <a:t>console.log("Error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occurred,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start",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14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33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5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0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0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601" name="object 6"/>
          <p:cNvSpPr txBox="1"/>
          <p:nvPr/>
        </p:nvSpPr>
        <p:spPr>
          <a:xfrm>
            <a:off x="234750" y="350665"/>
            <a:ext cx="7675880" cy="211709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10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20">
                <a:latin typeface="Trebuchet MS"/>
                <a:cs typeface="Trebuchet MS"/>
              </a:rPr>
              <a:t>Application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programming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interfaces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components: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650">
              <a:latin typeface="Trebuchet MS"/>
              <a:cs typeface="Trebuchet MS"/>
            </a:endParaRPr>
          </a:p>
          <a:p>
            <a:pPr indent="-263525" lvl="1" marL="556260" marR="408940">
              <a:lnSpc>
                <a:spcPct val="100000"/>
              </a:lnSpc>
              <a:buFont typeface="Lucida Sans Unicode"/>
              <a:buChar char="▪"/>
              <a:tabLst>
                <a:tab algn="l" pos="556260"/>
                <a:tab algn="l" pos="556895"/>
              </a:tabLst>
            </a:pPr>
            <a:r>
              <a:rPr dirty="0" sz="1200" spc="10">
                <a:latin typeface="Trebuchet MS"/>
                <a:cs typeface="Trebuchet MS"/>
              </a:rPr>
              <a:t>Technical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speciﬁcation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describes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exchange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options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solutions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speciﬁcations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form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delivery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protocols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processing.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indent="-264160" lvl="1" marL="556260">
              <a:lnSpc>
                <a:spcPct val="100000"/>
              </a:lnSpc>
              <a:buFont typeface="Lucida Sans Unicode"/>
              <a:buChar char="▪"/>
              <a:tabLst>
                <a:tab algn="l" pos="556260"/>
                <a:tab algn="l" pos="556895"/>
              </a:tabLst>
            </a:pPr>
            <a:r>
              <a:rPr dirty="0" sz="1200" spc="35">
                <a:latin typeface="Trebuchet MS"/>
                <a:cs typeface="Trebuchet MS"/>
              </a:rPr>
              <a:t>Software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interface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written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speciﬁcation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represents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it.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Lucida Sans Unicode"/>
              <a:buChar char="▪"/>
            </a:pPr>
            <a:endParaRPr sz="1750">
              <a:latin typeface="Trebuchet MS"/>
              <a:cs typeface="Trebuchet MS"/>
            </a:endParaRPr>
          </a:p>
          <a:p>
            <a:pPr indent="-260350" marL="272415" marR="5080">
              <a:lnSpc>
                <a:spcPct val="101099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this,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needs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access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information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functionality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40">
                <a:latin typeface="Trebuchet MS"/>
                <a:cs typeface="Trebuchet MS"/>
              </a:rPr>
              <a:t>specifying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requirements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0">
                <a:latin typeface="Trebuchet MS"/>
                <a:cs typeface="Trebuchet MS"/>
              </a:rPr>
              <a:t>how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functionality </a:t>
            </a:r>
            <a:r>
              <a:rPr dirty="0" sz="1200" spc="15">
                <a:latin typeface="Trebuchet MS"/>
                <a:cs typeface="Trebuchet MS"/>
              </a:rPr>
              <a:t>or the data </a:t>
            </a:r>
            <a:r>
              <a:rPr dirty="0" sz="1200" spc="40">
                <a:latin typeface="Trebuchet MS"/>
                <a:cs typeface="Trebuchet MS"/>
              </a:rPr>
              <a:t>should </a:t>
            </a:r>
            <a:r>
              <a:rPr dirty="0" sz="1200" spc="30">
                <a:latin typeface="Trebuchet MS"/>
                <a:cs typeface="Trebuchet MS"/>
              </a:rPr>
              <a:t>be </a:t>
            </a:r>
            <a:r>
              <a:rPr dirty="0" sz="1200" spc="-10">
                <a:latin typeface="Trebuchet MS"/>
                <a:cs typeface="Trebuchet MS"/>
              </a:rPr>
              <a:t>provided. </a:t>
            </a:r>
            <a:r>
              <a:rPr dirty="0" sz="1200" spc="20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other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simply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returns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functionality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former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application.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speciﬁes </a:t>
            </a:r>
            <a:r>
              <a:rPr dirty="0" sz="1200" spc="5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interface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both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these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applications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communicate.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3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68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35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69" name="object 6"/>
          <p:cNvSpPr txBox="1"/>
          <p:nvPr/>
        </p:nvSpPr>
        <p:spPr>
          <a:xfrm>
            <a:off x="208757" y="243239"/>
            <a:ext cx="6999605" cy="14884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195">
                <a:latin typeface="Trebuchet MS"/>
                <a:cs typeface="Trebuchet MS"/>
              </a:rPr>
              <a:t>S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e</a:t>
            </a:r>
            <a:r>
              <a:rPr b="1" dirty="0" sz="1200" spc="15">
                <a:latin typeface="Trebuchet MS"/>
                <a:cs typeface="Trebuchet MS"/>
              </a:rPr>
              <a:t>p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o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0">
                <a:latin typeface="Trebuchet MS"/>
                <a:cs typeface="Trebuchet MS"/>
              </a:rPr>
              <a:t>ru</a:t>
            </a:r>
            <a:r>
              <a:rPr b="1" dirty="0" sz="1200">
                <a:latin typeface="Trebuchet MS"/>
                <a:cs typeface="Trebuchet MS"/>
              </a:rPr>
              <a:t>n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th</a:t>
            </a:r>
            <a:r>
              <a:rPr b="1" dirty="0" sz="1200" spc="5">
                <a:latin typeface="Trebuchet MS"/>
                <a:cs typeface="Trebuchet MS"/>
              </a:rPr>
              <a:t>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30">
                <a:latin typeface="Trebuchet MS"/>
                <a:cs typeface="Trebuchet MS"/>
              </a:rPr>
              <a:t>app</a:t>
            </a:r>
            <a:r>
              <a:rPr b="1" dirty="0" sz="1200" spc="10">
                <a:latin typeface="Trebuchet MS"/>
                <a:cs typeface="Trebuchet MS"/>
              </a:rPr>
              <a:t>l</a:t>
            </a:r>
            <a:r>
              <a:rPr b="1" dirty="0" sz="1200">
                <a:latin typeface="Trebuchet MS"/>
                <a:cs typeface="Trebuchet MS"/>
              </a:rPr>
              <a:t>i</a:t>
            </a:r>
            <a:r>
              <a:rPr b="1" dirty="0" sz="1200" spc="-5">
                <a:latin typeface="Trebuchet MS"/>
                <a:cs typeface="Trebuchet MS"/>
              </a:rPr>
              <a:t>c</a:t>
            </a:r>
            <a:r>
              <a:rPr b="1" dirty="0" sz="1200" spc="15">
                <a:latin typeface="Trebuchet MS"/>
                <a:cs typeface="Trebuchet MS"/>
              </a:rPr>
              <a:t>a</a:t>
            </a:r>
            <a:r>
              <a:rPr b="1" dirty="0" sz="1200" spc="-30">
                <a:latin typeface="Trebuchet MS"/>
                <a:cs typeface="Trebuchet MS"/>
              </a:rPr>
              <a:t>tion: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Accessing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route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Postman.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tool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APIs,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things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 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Axios,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fetch,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thing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frontend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cURL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terminal,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 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divert </a:t>
            </a:r>
            <a:r>
              <a:rPr dirty="0" sz="1200" spc="20">
                <a:latin typeface="Trebuchet MS"/>
                <a:cs typeface="Trebuchet MS"/>
              </a:rPr>
              <a:t>from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20">
                <a:latin typeface="Trebuchet MS"/>
                <a:cs typeface="Trebuchet MS"/>
              </a:rPr>
              <a:t>topic, </a:t>
            </a:r>
            <a:r>
              <a:rPr dirty="0" sz="1200">
                <a:latin typeface="Trebuchet MS"/>
                <a:cs typeface="Trebuchet MS"/>
              </a:rPr>
              <a:t>just </a:t>
            </a:r>
            <a:r>
              <a:rPr dirty="0" sz="1200" spc="30">
                <a:latin typeface="Trebuchet MS"/>
                <a:cs typeface="Trebuchet MS"/>
              </a:rPr>
              <a:t>keep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20">
                <a:latin typeface="Trebuchet MS"/>
                <a:cs typeface="Trebuchet MS"/>
              </a:rPr>
              <a:t>mind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45">
                <a:latin typeface="Trebuchet MS"/>
                <a:cs typeface="Trebuchet MS"/>
              </a:rPr>
              <a:t>express </a:t>
            </a:r>
            <a:r>
              <a:rPr dirty="0" sz="1200" spc="30">
                <a:latin typeface="Trebuchet MS"/>
                <a:cs typeface="Trebuchet MS"/>
              </a:rPr>
              <a:t>server </a:t>
            </a:r>
            <a:r>
              <a:rPr dirty="0" sz="1200" spc="20">
                <a:latin typeface="Trebuchet MS"/>
                <a:cs typeface="Trebuchet MS"/>
              </a:rPr>
              <a:t>only </a:t>
            </a:r>
            <a:r>
              <a:rPr dirty="0" sz="1200" spc="45">
                <a:latin typeface="Trebuchet MS"/>
                <a:cs typeface="Trebuchet MS"/>
              </a:rPr>
              <a:t>demands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15">
                <a:latin typeface="Trebuchet MS"/>
                <a:cs typeface="Trebuchet MS"/>
              </a:rPr>
              <a:t>path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25">
                <a:latin typeface="Trebuchet MS"/>
                <a:cs typeface="Trebuchet MS"/>
              </a:rPr>
              <a:t>request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5">
                <a:latin typeface="Trebuchet MS"/>
                <a:cs typeface="Trebuchet MS"/>
              </a:rPr>
              <a:t>doesn’t </a:t>
            </a:r>
            <a:r>
              <a:rPr dirty="0" sz="1200" spc="-10">
                <a:latin typeface="Trebuchet MS"/>
                <a:cs typeface="Trebuchet MS"/>
              </a:rPr>
              <a:t>matter </a:t>
            </a:r>
            <a:r>
              <a:rPr dirty="0" sz="1200" spc="20">
                <a:latin typeface="Trebuchet MS"/>
                <a:cs typeface="Trebuchet MS"/>
              </a:rPr>
              <a:t>from where </a:t>
            </a:r>
            <a:r>
              <a:rPr dirty="0" sz="1200" spc="-30">
                <a:latin typeface="Trebuchet MS"/>
                <a:cs typeface="Trebuchet MS"/>
              </a:rPr>
              <a:t>it </a:t>
            </a:r>
            <a:r>
              <a:rPr dirty="0" sz="1200" spc="35">
                <a:latin typeface="Trebuchet MS"/>
                <a:cs typeface="Trebuchet MS"/>
              </a:rPr>
              <a:t>is </a:t>
            </a:r>
            <a:r>
              <a:rPr dirty="0" sz="1200" spc="10">
                <a:latin typeface="Trebuchet MS"/>
                <a:cs typeface="Trebuchet MS"/>
              </a:rPr>
              <a:t>coming. </a:t>
            </a:r>
            <a:r>
              <a:rPr dirty="0" sz="1200" spc="45">
                <a:latin typeface="Trebuchet MS"/>
                <a:cs typeface="Trebuchet MS"/>
              </a:rPr>
              <a:t>We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 spc="35">
                <a:latin typeface="Trebuchet MS"/>
                <a:cs typeface="Trebuchet MS"/>
              </a:rPr>
              <a:t>sent </a:t>
            </a:r>
            <a:r>
              <a:rPr dirty="0" sz="1200" spc="15">
                <a:latin typeface="Trebuchet MS"/>
                <a:cs typeface="Trebuchet MS"/>
              </a:rPr>
              <a:t>the data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75">
                <a:latin typeface="Trebuchet MS"/>
                <a:cs typeface="Trebuchet MS"/>
              </a:rPr>
              <a:t>JSON </a:t>
            </a:r>
            <a:r>
              <a:rPr dirty="0" sz="1200" spc="-5">
                <a:latin typeface="Trebuchet MS"/>
                <a:cs typeface="Trebuchet MS"/>
              </a:rPr>
              <a:t>object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5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body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express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response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back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us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data.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indicates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goal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succeeded.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3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/>
          </p:spPr>
        </p:pic>
        <p:pic>
          <p:nvPicPr>
            <p:cNvPr id="2097237" name="object 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00050" y="928687"/>
              <a:ext cx="8343899" cy="3286124"/>
            </a:xfrm>
            <a:prstGeom prst="rect"/>
          </p:spPr>
        </p:pic>
        <p:pic>
          <p:nvPicPr>
            <p:cNvPr id="2097238" name="object 5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3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7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40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71" name="object 6"/>
          <p:cNvSpPr txBox="1"/>
          <p:nvPr/>
        </p:nvSpPr>
        <p:spPr>
          <a:xfrm>
            <a:off x="208757" y="243239"/>
            <a:ext cx="7084695" cy="24866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195">
                <a:latin typeface="Trebuchet MS"/>
                <a:cs typeface="Trebuchet MS"/>
              </a:rPr>
              <a:t>S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e</a:t>
            </a:r>
            <a:r>
              <a:rPr b="1" dirty="0" sz="1200" spc="15">
                <a:latin typeface="Trebuchet MS"/>
                <a:cs typeface="Trebuchet MS"/>
              </a:rPr>
              <a:t>p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0">
                <a:latin typeface="Trebuchet MS"/>
                <a:cs typeface="Trebuchet MS"/>
              </a:rPr>
              <a:t>5: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Sen</a:t>
            </a:r>
            <a:r>
              <a:rPr dirty="0" sz="1200" spc="90">
                <a:latin typeface="Trebuchet MS"/>
                <a:cs typeface="Trebuchet MS"/>
              </a:rPr>
              <a:t>d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</a:t>
            </a:r>
            <a:r>
              <a:rPr dirty="0" sz="1200" spc="15">
                <a:latin typeface="Trebuchet MS"/>
                <a:cs typeface="Trebuchet MS"/>
              </a:rPr>
              <a:t>i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5">
                <a:latin typeface="Trebuchet MS"/>
                <a:cs typeface="Trebuchet MS"/>
              </a:rPr>
              <a:t>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Se</a:t>
            </a:r>
            <a:r>
              <a:rPr dirty="0" sz="1200" spc="8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b="1" dirty="0" sz="1200" spc="195">
                <a:latin typeface="Trebuchet MS"/>
                <a:cs typeface="Trebuchet MS"/>
              </a:rPr>
              <a:t>S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e</a:t>
            </a:r>
            <a:r>
              <a:rPr b="1" dirty="0" sz="1200" spc="15">
                <a:latin typeface="Trebuchet MS"/>
                <a:cs typeface="Trebuchet MS"/>
              </a:rPr>
              <a:t>p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25">
                <a:latin typeface="Trebuchet MS"/>
                <a:cs typeface="Trebuchet MS"/>
              </a:rPr>
              <a:t>6</a:t>
            </a:r>
            <a:r>
              <a:rPr b="1" dirty="0" sz="1200" spc="-15">
                <a:latin typeface="Trebuchet MS"/>
                <a:cs typeface="Trebuchet MS"/>
              </a:rPr>
              <a:t>: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ﬁ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5">
                <a:latin typeface="Trebuchet MS"/>
                <a:cs typeface="Trebuchet MS"/>
              </a:rPr>
              <a:t>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</a:t>
            </a:r>
            <a:r>
              <a:rPr dirty="0" sz="1200" spc="5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r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98450" marR="1778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40">
                <a:latin typeface="Trebuchet MS"/>
                <a:cs typeface="Trebuchet MS"/>
              </a:rPr>
              <a:t>Several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times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transfer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resources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user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request,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majorly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methods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static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sending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single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3299"/>
              </a:lnSpc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folder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structure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serve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Static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Files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static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ﬁles,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image.jpg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separate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41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/>
          </p:spPr>
        </p:pic>
        <p:pic>
          <p:nvPicPr>
            <p:cNvPr id="2097242" name="object 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3490913" y="1585913"/>
              <a:ext cx="2162174" cy="1971674"/>
            </a:xfrm>
            <a:prstGeom prst="rect"/>
          </p:spPr>
        </p:pic>
        <p:pic>
          <p:nvPicPr>
            <p:cNvPr id="2097243" name="object 5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4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772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45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773" name="object 6"/>
          <p:cNvSpPr txBox="1"/>
          <p:nvPr/>
        </p:nvSpPr>
        <p:spPr>
          <a:xfrm>
            <a:off x="208757" y="147989"/>
            <a:ext cx="7971790" cy="3999229"/>
          </a:xfrm>
          <a:prstGeom prst="rect"/>
        </p:spPr>
        <p:txBody>
          <a:bodyPr bIns="0" lIns="0" rIns="0" rtlCol="0" tIns="107950" vert="horz" wrap="square">
            <a:spAutoFit/>
          </a:bodyPr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b="1" dirty="0" sz="1200" spc="25">
                <a:latin typeface="Trebuchet MS"/>
                <a:cs typeface="Trebuchet MS"/>
              </a:rPr>
              <a:t>Example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55">
                <a:latin typeface="Trebuchet MS"/>
                <a:cs typeface="Trebuchet MS"/>
              </a:rPr>
              <a:t>1: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Serving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entire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endParaRPr sz="1200">
              <a:latin typeface="Trebuchet MS"/>
              <a:cs typeface="Trebuchet MS"/>
            </a:endParaRPr>
          </a:p>
          <a:p>
            <a:pPr marL="12700" marR="30480">
              <a:lnSpc>
                <a:spcPct val="100000"/>
              </a:lnSpc>
              <a:spcBef>
                <a:spcPts val="750"/>
              </a:spcBef>
            </a:pPr>
            <a:r>
              <a:rPr dirty="0" sz="1200" spc="60">
                <a:latin typeface="Trebuchet MS"/>
                <a:cs typeface="Trebuchet MS"/>
              </a:rPr>
              <a:t>Express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us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express.static(),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accepts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arguments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ﬁrst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absolute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root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whose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going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serve.</a:t>
            </a:r>
            <a:endParaRPr sz="1200">
              <a:latin typeface="Trebuchet MS"/>
              <a:cs typeface="Trebuchet MS"/>
            </a:endParaRPr>
          </a:p>
          <a:p>
            <a:pPr marL="12700" marR="3303270">
              <a:lnSpc>
                <a:spcPct val="252100"/>
              </a:lnSpc>
              <a:spcBef>
                <a:spcPts val="750"/>
              </a:spcBef>
            </a:pP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simply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serve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static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ﬁles,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app.use().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Syntax: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-5">
                <a:latin typeface="Trebuchet MS"/>
                <a:cs typeface="Trebuchet MS"/>
              </a:rPr>
              <a:t>app.use(path,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express.static(root,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[options]));</a:t>
            </a:r>
            <a:endParaRPr sz="1200">
              <a:latin typeface="Trebuchet MS"/>
              <a:cs typeface="Trebuchet MS"/>
            </a:endParaRPr>
          </a:p>
          <a:p>
            <a:pPr marL="12700" marR="412750">
              <a:lnSpc>
                <a:spcPct val="100000"/>
              </a:lnSpc>
              <a:spcBef>
                <a:spcPts val="750"/>
              </a:spcBef>
            </a:pPr>
            <a:r>
              <a:rPr dirty="0" sz="1200" spc="25">
                <a:latin typeface="Trebuchet MS"/>
                <a:cs typeface="Trebuchet MS"/>
              </a:rPr>
              <a:t>First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all,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importing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inbuilt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module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20">
                <a:latin typeface="Trebuchet MS"/>
                <a:cs typeface="Trebuchet MS"/>
              </a:rPr>
              <a:t>`path`,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because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later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going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functions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module.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simply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mounting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‘/static’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route.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static()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requires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absolute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module’s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join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method.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50"/>
              </a:spcBef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join()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takes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parameters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joins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them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path,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NodeJS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global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attribute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__dirname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contains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current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exists.</a:t>
            </a:r>
            <a:endParaRPr sz="1200">
              <a:latin typeface="Trebuchet MS"/>
              <a:cs typeface="Trebuchet MS"/>
            </a:endParaRPr>
          </a:p>
          <a:p>
            <a:pPr marL="12700" marR="153035">
              <a:lnSpc>
                <a:spcPct val="100000"/>
              </a:lnSpc>
              <a:spcBef>
                <a:spcPts val="750"/>
              </a:spcBef>
            </a:pP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joined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middleware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so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serving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ﬁles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inside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path.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74" name="object 3"/>
          <p:cNvSpPr txBox="1"/>
          <p:nvPr/>
        </p:nvSpPr>
        <p:spPr>
          <a:xfrm>
            <a:off x="208757" y="243239"/>
            <a:ext cx="242379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e(</a:t>
            </a:r>
            <a:r>
              <a:rPr dirty="0" sz="1200" spc="-70">
                <a:latin typeface="Trebuchet MS"/>
                <a:cs typeface="Trebuchet MS"/>
              </a:rPr>
              <a:t>'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40">
                <a:latin typeface="Trebuchet MS"/>
                <a:cs typeface="Trebuchet MS"/>
              </a:rPr>
              <a:t>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75" name="object 4"/>
          <p:cNvSpPr txBox="1"/>
          <p:nvPr/>
        </p:nvSpPr>
        <p:spPr>
          <a:xfrm>
            <a:off x="208757" y="974759"/>
            <a:ext cx="156019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xp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-45">
                <a:latin typeface="Trebuchet MS"/>
                <a:cs typeface="Trebuchet MS"/>
              </a:rPr>
              <a:t>s();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3</a:t>
            </a:r>
            <a:r>
              <a:rPr dirty="0" sz="1200" spc="95">
                <a:latin typeface="Trebuchet MS"/>
                <a:cs typeface="Trebuchet MS"/>
              </a:rPr>
              <a:t>00</a:t>
            </a:r>
            <a:r>
              <a:rPr dirty="0" sz="1200" spc="-25">
                <a:latin typeface="Trebuchet MS"/>
                <a:cs typeface="Trebuchet MS"/>
              </a:rPr>
              <a:t>0;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776" name="object 5"/>
          <p:cNvSpPr txBox="1"/>
          <p:nvPr/>
        </p:nvSpPr>
        <p:spPr>
          <a:xfrm>
            <a:off x="208757" y="2072038"/>
            <a:ext cx="4714875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latin typeface="Trebuchet MS"/>
                <a:cs typeface="Trebuchet MS"/>
              </a:rPr>
              <a:t>const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require('path')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app.use('/static',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express.static(path.join(__dirname,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'Static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Files')))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47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777" name="object 3"/>
          <p:cNvSpPr txBox="1"/>
          <p:nvPr/>
        </p:nvSpPr>
        <p:spPr>
          <a:xfrm>
            <a:off x="208757" y="243239"/>
            <a:ext cx="4093210" cy="2768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app.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is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en(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95">
                <a:latin typeface="Trebuchet MS"/>
                <a:cs typeface="Trebuchet MS"/>
              </a:rPr>
              <a:t>O</a:t>
            </a:r>
            <a:r>
              <a:rPr dirty="0" sz="1200" spc="70">
                <a:latin typeface="Trebuchet MS"/>
                <a:cs typeface="Trebuchet MS"/>
              </a:rPr>
              <a:t>R</a:t>
            </a:r>
            <a:r>
              <a:rPr dirty="0" sz="1200" spc="-75">
                <a:latin typeface="Trebuchet MS"/>
                <a:cs typeface="Trebuchet MS"/>
              </a:rPr>
              <a:t>T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(er</a:t>
            </a:r>
            <a:r>
              <a:rPr dirty="0" sz="1200" spc="-3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">
                <a:latin typeface="Trebuchet MS"/>
                <a:cs typeface="Trebuchet MS"/>
              </a:rPr>
              <a:t>=&gt;{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35">
                <a:latin typeface="Trebuchet MS"/>
                <a:cs typeface="Trebuchet MS"/>
              </a:rPr>
              <a:t>if(!error)</a:t>
            </a:r>
            <a:endParaRPr sz="1200">
              <a:latin typeface="Trebuchet MS"/>
              <a:cs typeface="Trebuchet MS"/>
            </a:endParaRPr>
          </a:p>
          <a:p>
            <a:pPr indent="-409575" marL="716280" marR="628015">
              <a:lnSpc>
                <a:spcPct val="200000"/>
              </a:lnSpc>
            </a:pPr>
            <a:r>
              <a:rPr dirty="0" sz="1200" spc="25">
                <a:latin typeface="Trebuchet MS"/>
                <a:cs typeface="Trebuchet MS"/>
              </a:rPr>
              <a:t>console.log("Server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Successfully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Running,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App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listening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"+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PORT)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8750">
              <a:lnSpc>
                <a:spcPct val="100000"/>
              </a:lnSpc>
            </a:pPr>
            <a:r>
              <a:rPr dirty="0" sz="1200" spc="35">
                <a:latin typeface="Trebuchet MS"/>
                <a:cs typeface="Trebuchet MS"/>
              </a:rPr>
              <a:t>else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306705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Trebuchet MS"/>
                <a:cs typeface="Trebuchet MS"/>
              </a:rPr>
              <a:t>console.log("Error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occurred,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can't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start",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error);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14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49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5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82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83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84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72771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0"/>
              <a:t>Node.js</a:t>
            </a:r>
          </a:p>
        </p:txBody>
      </p:sp>
      <p:sp>
        <p:nvSpPr>
          <p:cNvPr id="1048785" name="object 7"/>
          <p:cNvSpPr txBox="1"/>
          <p:nvPr/>
        </p:nvSpPr>
        <p:spPr>
          <a:xfrm>
            <a:off x="260517" y="941223"/>
            <a:ext cx="7280275" cy="12141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open-source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cross-platform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executing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JavaScript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outside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browser.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remember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framework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programming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people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confused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framework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programming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language.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often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Mobile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App.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It’s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production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Paypal,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Uber,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Netﬂix,</a:t>
            </a:r>
            <a:r>
              <a:rPr dirty="0" sz="13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on.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51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5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86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87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88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875789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/>
              <a:t>F</a:t>
            </a:r>
            <a:r>
              <a:rPr dirty="0" spc="10"/>
              <a:t>e</a:t>
            </a:r>
            <a:r>
              <a:rPr dirty="0" spc="35"/>
              <a:t>a</a:t>
            </a:r>
            <a:r>
              <a:rPr dirty="0" spc="30"/>
              <a:t>t</a:t>
            </a:r>
            <a:r>
              <a:rPr dirty="0" spc="20"/>
              <a:t>u</a:t>
            </a:r>
            <a:r>
              <a:rPr dirty="0" spc="-20"/>
              <a:t>r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175"/>
              <a:t>N</a:t>
            </a:r>
            <a:r>
              <a:rPr dirty="0" spc="30"/>
              <a:t>od</a:t>
            </a:r>
            <a:r>
              <a:rPr dirty="0" spc="35"/>
              <a:t>e</a:t>
            </a:r>
            <a:r>
              <a:rPr dirty="0" spc="-15"/>
              <a:t>JS:</a:t>
            </a:r>
          </a:p>
        </p:txBody>
      </p:sp>
      <p:sp>
        <p:nvSpPr>
          <p:cNvPr id="1048789" name="object 7"/>
          <p:cNvSpPr txBox="1"/>
          <p:nvPr/>
        </p:nvSpPr>
        <p:spPr>
          <a:xfrm>
            <a:off x="236396" y="941223"/>
            <a:ext cx="7103109" cy="29972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programming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languages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back-end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makes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going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explain.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started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prototyping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 marR="33655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everywhere,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Trebuchet MS"/>
                <a:cs typeface="Trebuchet MS"/>
              </a:rPr>
              <a:t>it’s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programmer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back-end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od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aner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Large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open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library.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>
              <a:lnSpc>
                <a:spcPct val="100000"/>
              </a:lnSpc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Non-blocking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nature.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53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5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90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91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92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/>
              <a:t>A</a:t>
            </a:r>
            <a:r>
              <a:rPr dirty="0" spc="25"/>
              <a:t>d</a:t>
            </a:r>
            <a:r>
              <a:rPr dirty="0"/>
              <a:t>v</a:t>
            </a:r>
            <a:r>
              <a:rPr dirty="0" spc="35"/>
              <a:t>a</a:t>
            </a:r>
            <a:r>
              <a:rPr dirty="0" spc="15"/>
              <a:t>n</a:t>
            </a:r>
            <a:r>
              <a:rPr dirty="0" spc="35"/>
              <a:t>t</a:t>
            </a:r>
            <a:r>
              <a:rPr dirty="0" spc="135"/>
              <a:t>a</a:t>
            </a:r>
            <a:r>
              <a:rPr dirty="0" spc="110"/>
              <a:t>g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175"/>
              <a:t>N</a:t>
            </a:r>
            <a:r>
              <a:rPr dirty="0" spc="30"/>
              <a:t>od</a:t>
            </a:r>
            <a:r>
              <a:rPr dirty="0" spc="35"/>
              <a:t>e</a:t>
            </a:r>
            <a:r>
              <a:rPr dirty="0" spc="-15"/>
              <a:t>JS:</a:t>
            </a:r>
          </a:p>
        </p:txBody>
      </p:sp>
      <p:sp>
        <p:nvSpPr>
          <p:cNvPr id="1048793" name="object 7"/>
          <p:cNvSpPr txBox="1"/>
          <p:nvPr/>
        </p:nvSpPr>
        <p:spPr>
          <a:xfrm>
            <a:off x="260517" y="941223"/>
            <a:ext cx="7317740" cy="26009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65">
                <a:solidFill>
                  <a:srgbClr val="C88C31"/>
                </a:solidFill>
                <a:latin typeface="Trebuchet MS"/>
                <a:cs typeface="Trebuchet MS"/>
              </a:rPr>
              <a:t>Easy </a:t>
            </a: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Developers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prefer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easily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horizontal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vertical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directions.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extra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application.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7556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15">
                <a:solidFill>
                  <a:srgbClr val="C88C31"/>
                </a:solidFill>
                <a:latin typeface="Trebuchet MS"/>
                <a:cs typeface="Trebuchet MS"/>
              </a:rPr>
              <a:t>Real-time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>
                <a:solidFill>
                  <a:srgbClr val="C88C31"/>
                </a:solidFill>
                <a:latin typeface="Trebuchet MS"/>
                <a:cs typeface="Trebuchet MS"/>
              </a:rPr>
              <a:t>web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15">
                <a:solidFill>
                  <a:srgbClr val="C88C31"/>
                </a:solidFill>
                <a:latin typeface="Trebuchet MS"/>
                <a:cs typeface="Trebuchet MS"/>
              </a:rPr>
              <a:t>apps: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PHP,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Node.js,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talking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gaming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preferable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synchronization.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oids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aded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ode.j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opme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26098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50">
                <a:solidFill>
                  <a:srgbClr val="C88C31"/>
                </a:solidFill>
                <a:latin typeface="Trebuchet MS"/>
                <a:cs typeface="Trebuchet MS"/>
              </a:rPr>
              <a:t>Fast </a:t>
            </a:r>
            <a:r>
              <a:rPr b="1" dirty="0" sz="1300" spc="10">
                <a:solidFill>
                  <a:srgbClr val="C88C31"/>
                </a:solidFill>
                <a:latin typeface="Trebuchet MS"/>
                <a:cs typeface="Trebuchet MS"/>
              </a:rPr>
              <a:t>Suite: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runs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V8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engine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developed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Google.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Event loop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handles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acts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suite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 done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quickly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reading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writing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database,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connection,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ﬁle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55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61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02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2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603" name="object 6"/>
          <p:cNvSpPr txBox="1"/>
          <p:nvPr/>
        </p:nvSpPr>
        <p:spPr>
          <a:xfrm>
            <a:off x="234750" y="350665"/>
            <a:ext cx="7700645" cy="1532890"/>
          </a:xfrm>
          <a:prstGeom prst="rect"/>
        </p:spPr>
        <p:txBody>
          <a:bodyPr bIns="0" lIns="0" rIns="0" rtlCol="0" tIns="9525" vert="horz" wrap="square">
            <a:spAutoFit/>
          </a:bodyPr>
          <a:p>
            <a:pPr indent="-260350" marL="272415" marR="18923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algn="l" pos="309245"/>
                <a:tab algn="l" pos="309880"/>
              </a:tabLst>
            </a:pPr>
            <a:r>
              <a:rPr dirty="0"/>
              <a:t>	</a:t>
            </a:r>
            <a:r>
              <a:rPr dirty="0" sz="1200" spc="50">
                <a:latin typeface="Trebuchet MS"/>
                <a:cs typeface="Trebuchet MS"/>
              </a:rPr>
              <a:t>Each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implemented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function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language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statements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0">
                <a:latin typeface="Trebuchet MS"/>
                <a:cs typeface="Trebuchet MS"/>
              </a:rPr>
              <a:t>perform </a:t>
            </a:r>
            <a:r>
              <a:rPr dirty="0" sz="1200" spc="10">
                <a:latin typeface="Trebuchet MS"/>
                <a:cs typeface="Trebuchet MS"/>
              </a:rPr>
              <a:t>particular </a:t>
            </a:r>
            <a:r>
              <a:rPr dirty="0" sz="1200" spc="40">
                <a:latin typeface="Trebuchet MS"/>
                <a:cs typeface="Trebuchet MS"/>
              </a:rPr>
              <a:t>services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>
                <a:latin typeface="Trebuchet MS"/>
                <a:cs typeface="Trebuchet MS"/>
              </a:rPr>
              <a:t>actions. </a:t>
            </a:r>
            <a:r>
              <a:rPr dirty="0" sz="1200" spc="30">
                <a:latin typeface="Trebuchet MS"/>
                <a:cs typeface="Trebuchet MS"/>
              </a:rPr>
              <a:t>Functions </a:t>
            </a:r>
            <a:r>
              <a:rPr dirty="0" sz="1200" spc="35">
                <a:latin typeface="Trebuchet MS"/>
                <a:cs typeface="Trebuchet MS"/>
              </a:rPr>
              <a:t>calls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0">
                <a:latin typeface="Trebuchet MS"/>
                <a:cs typeface="Trebuchet MS"/>
              </a:rPr>
              <a:t>nothing </a:t>
            </a:r>
            <a:r>
              <a:rPr dirty="0" sz="1200" spc="20">
                <a:latin typeface="Trebuchet MS"/>
                <a:cs typeface="Trebuchet MS"/>
              </a:rPr>
              <a:t>but </a:t>
            </a:r>
            <a:r>
              <a:rPr dirty="0" sz="1200" spc="45">
                <a:latin typeface="Trebuchet MS"/>
                <a:cs typeface="Trebuchet MS"/>
              </a:rPr>
              <a:t>phrases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includes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nouns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verbs.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Function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calls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described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documentation.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5080">
              <a:lnSpc>
                <a:spcPct val="101699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90">
                <a:latin typeface="Trebuchet MS"/>
                <a:cs typeface="Trebuchet MS"/>
              </a:rPr>
              <a:t>APIs </a:t>
            </a:r>
            <a:r>
              <a:rPr dirty="0" sz="1200" spc="35">
                <a:latin typeface="Trebuchet MS"/>
                <a:cs typeface="Trebuchet MS"/>
              </a:rPr>
              <a:t>can serve </a:t>
            </a:r>
            <a:r>
              <a:rPr dirty="0" sz="1200" spc="25">
                <a:latin typeface="Trebuchet MS"/>
                <a:cs typeface="Trebuchet MS"/>
              </a:rPr>
              <a:t>several purposes. </a:t>
            </a:r>
            <a:r>
              <a:rPr dirty="0" sz="1200" spc="5">
                <a:latin typeface="Trebuchet MS"/>
                <a:cs typeface="Trebuchet MS"/>
              </a:rPr>
              <a:t>Usually,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50">
                <a:latin typeface="Trebuchet MS"/>
                <a:cs typeface="Trebuchet MS"/>
              </a:rPr>
              <a:t>speed </a:t>
            </a:r>
            <a:r>
              <a:rPr dirty="0" sz="1200" spc="45">
                <a:latin typeface="Trebuchet MS"/>
                <a:cs typeface="Trebuchet MS"/>
              </a:rPr>
              <a:t>up </a:t>
            </a:r>
            <a:r>
              <a:rPr dirty="0" sz="1200" spc="15">
                <a:latin typeface="Trebuchet MS"/>
                <a:cs typeface="Trebuchet MS"/>
              </a:rPr>
              <a:t>or </a:t>
            </a:r>
            <a:r>
              <a:rPr dirty="0" sz="1200" spc="25">
                <a:latin typeface="Trebuchet MS"/>
                <a:cs typeface="Trebuchet MS"/>
              </a:rPr>
              <a:t>simplify </a:t>
            </a:r>
            <a:r>
              <a:rPr dirty="0" sz="1200" spc="20">
                <a:latin typeface="Trebuchet MS"/>
                <a:cs typeface="Trebuchet MS"/>
              </a:rPr>
              <a:t>software </a:t>
            </a:r>
            <a:r>
              <a:rPr dirty="0" sz="1200">
                <a:latin typeface="Trebuchet MS"/>
                <a:cs typeface="Trebuchet MS"/>
              </a:rPr>
              <a:t>development.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Developers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add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functionality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providers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existing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solutions.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applications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third-party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providers.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5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9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9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79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/>
              <a:t>A</a:t>
            </a:r>
            <a:r>
              <a:rPr dirty="0" spc="25"/>
              <a:t>d</a:t>
            </a:r>
            <a:r>
              <a:rPr dirty="0"/>
              <a:t>v</a:t>
            </a:r>
            <a:r>
              <a:rPr dirty="0" spc="35"/>
              <a:t>a</a:t>
            </a:r>
            <a:r>
              <a:rPr dirty="0" spc="15"/>
              <a:t>n</a:t>
            </a:r>
            <a:r>
              <a:rPr dirty="0" spc="35"/>
              <a:t>t</a:t>
            </a:r>
            <a:r>
              <a:rPr dirty="0" spc="135"/>
              <a:t>a</a:t>
            </a:r>
            <a:r>
              <a:rPr dirty="0" spc="110"/>
              <a:t>g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175"/>
              <a:t>N</a:t>
            </a:r>
            <a:r>
              <a:rPr dirty="0" spc="30"/>
              <a:t>od</a:t>
            </a:r>
            <a:r>
              <a:rPr dirty="0" spc="35"/>
              <a:t>e</a:t>
            </a:r>
            <a:r>
              <a:rPr dirty="0" spc="-15"/>
              <a:t>JS:</a:t>
            </a:r>
          </a:p>
        </p:txBody>
      </p:sp>
      <p:sp>
        <p:nvSpPr>
          <p:cNvPr id="1048797" name="object 7"/>
          <p:cNvSpPr txBox="1"/>
          <p:nvPr/>
        </p:nvSpPr>
        <p:spPr>
          <a:xfrm>
            <a:off x="260517" y="941223"/>
            <a:ext cx="7291070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65">
                <a:solidFill>
                  <a:srgbClr val="C88C31"/>
                </a:solidFill>
                <a:latin typeface="Trebuchet MS"/>
                <a:cs typeface="Trebuchet MS"/>
              </a:rPr>
              <a:t>Easy</a:t>
            </a:r>
            <a:r>
              <a:rPr b="1" dirty="0" sz="13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5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>
                <a:solidFill>
                  <a:srgbClr val="C88C31"/>
                </a:solidFill>
                <a:latin typeface="Trebuchet MS"/>
                <a:cs typeface="Trebuchet MS"/>
              </a:rPr>
              <a:t>learn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and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-10">
                <a:solidFill>
                  <a:srgbClr val="C88C31"/>
                </a:solidFill>
                <a:latin typeface="Trebuchet MS"/>
                <a:cs typeface="Trebuchet MS"/>
              </a:rPr>
              <a:t>code:</a:t>
            </a:r>
            <a:r>
              <a:rPr b="1" dirty="0" sz="13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grasp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build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116839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35">
                <a:solidFill>
                  <a:srgbClr val="C88C31"/>
                </a:solidFill>
                <a:latin typeface="Trebuchet MS"/>
                <a:cs typeface="Trebuchet MS"/>
              </a:rPr>
              <a:t>Advantage</a:t>
            </a:r>
            <a:r>
              <a:rPr b="1" dirty="0" sz="1300" spc="-114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1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Caching: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caching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module.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Whenever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ﬁrst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module,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gets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cached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memory,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re-execute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code.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7366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45">
                <a:solidFill>
                  <a:srgbClr val="C88C31"/>
                </a:solidFill>
                <a:latin typeface="Trebuchet MS"/>
                <a:cs typeface="Trebuchet MS"/>
              </a:rPr>
              <a:t>Data </a:t>
            </a:r>
            <a:r>
              <a:rPr b="1" dirty="0" sz="1300" spc="25">
                <a:solidFill>
                  <a:srgbClr val="C88C31"/>
                </a:solidFill>
                <a:latin typeface="Trebuchet MS"/>
                <a:cs typeface="Trebuchet MS"/>
              </a:rPr>
              <a:t>Streaming: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HTTP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response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considered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separate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events.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loading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reduce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overall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presented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form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transmissions.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audio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video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ﬁles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lightning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speed.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57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5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798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799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00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15265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/>
              <a:t>A</a:t>
            </a:r>
            <a:r>
              <a:rPr dirty="0" spc="25"/>
              <a:t>d</a:t>
            </a:r>
            <a:r>
              <a:rPr dirty="0"/>
              <a:t>v</a:t>
            </a:r>
            <a:r>
              <a:rPr dirty="0" spc="35"/>
              <a:t>a</a:t>
            </a:r>
            <a:r>
              <a:rPr dirty="0" spc="15"/>
              <a:t>n</a:t>
            </a:r>
            <a:r>
              <a:rPr dirty="0" spc="35"/>
              <a:t>t</a:t>
            </a:r>
            <a:r>
              <a:rPr dirty="0" spc="135"/>
              <a:t>a</a:t>
            </a:r>
            <a:r>
              <a:rPr dirty="0" spc="110"/>
              <a:t>g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175"/>
              <a:t>N</a:t>
            </a:r>
            <a:r>
              <a:rPr dirty="0" spc="30"/>
              <a:t>od</a:t>
            </a:r>
            <a:r>
              <a:rPr dirty="0" spc="35"/>
              <a:t>e</a:t>
            </a:r>
            <a:r>
              <a:rPr dirty="0" spc="-15"/>
              <a:t>JS:</a:t>
            </a:r>
          </a:p>
        </p:txBody>
      </p:sp>
      <p:sp>
        <p:nvSpPr>
          <p:cNvPr id="1048801" name="object 7"/>
          <p:cNvSpPr txBox="1"/>
          <p:nvPr/>
        </p:nvSpPr>
        <p:spPr>
          <a:xfrm>
            <a:off x="260517" y="941223"/>
            <a:ext cx="7055484" cy="12141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12509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30">
                <a:solidFill>
                  <a:srgbClr val="C88C31"/>
                </a:solidFill>
                <a:latin typeface="Trebuchet MS"/>
                <a:cs typeface="Trebuchet MS"/>
              </a:rPr>
              <a:t>Hosting: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PaaS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(Platform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Service)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Heroku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hosting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NodeJS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facing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issue.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508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15">
                <a:solidFill>
                  <a:srgbClr val="C88C31"/>
                </a:solidFill>
                <a:latin typeface="Trebuchet MS"/>
                <a:cs typeface="Trebuchet MS"/>
              </a:rPr>
              <a:t>Corporate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Support: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well-known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Walmart,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Paypal,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Microsoft,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Yahoo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applications.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NodeJS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JavaScript,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companies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combining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front-end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backend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Teams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unit.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59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6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02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03" name="object 5"/>
          <p:cNvSpPr txBox="1"/>
          <p:nvPr/>
        </p:nvSpPr>
        <p:spPr>
          <a:xfrm>
            <a:off x="208756" y="221200"/>
            <a:ext cx="3317240" cy="311277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300" spc="60">
                <a:solidFill>
                  <a:srgbClr val="22366A"/>
                </a:solidFill>
                <a:latin typeface="Trebuchet MS"/>
                <a:cs typeface="Trebuchet MS"/>
              </a:rPr>
              <a:t>App</a:t>
            </a:r>
            <a:r>
              <a:rPr b="1" dirty="0" sz="1300" spc="20">
                <a:solidFill>
                  <a:srgbClr val="22366A"/>
                </a:solidFill>
                <a:latin typeface="Trebuchet MS"/>
                <a:cs typeface="Trebuchet MS"/>
              </a:rPr>
              <a:t>l</a:t>
            </a:r>
            <a:r>
              <a:rPr b="1" dirty="0" sz="1300">
                <a:solidFill>
                  <a:srgbClr val="22366A"/>
                </a:solidFill>
                <a:latin typeface="Trebuchet MS"/>
                <a:cs typeface="Trebuchet MS"/>
              </a:rPr>
              <a:t>i</a:t>
            </a:r>
            <a:r>
              <a:rPr b="1" dirty="0" sz="1300" spc="-5">
                <a:solidFill>
                  <a:srgbClr val="22366A"/>
                </a:solidFill>
                <a:latin typeface="Trebuchet MS"/>
                <a:cs typeface="Trebuchet MS"/>
              </a:rPr>
              <a:t>c</a:t>
            </a:r>
            <a:r>
              <a:rPr b="1" dirty="0" sz="1300" spc="15">
                <a:solidFill>
                  <a:srgbClr val="22366A"/>
                </a:solidFill>
                <a:latin typeface="Trebuchet MS"/>
                <a:cs typeface="Trebuchet MS"/>
              </a:rPr>
              <a:t>a</a:t>
            </a:r>
            <a:r>
              <a:rPr b="1" dirty="0" sz="1300" spc="-5">
                <a:solidFill>
                  <a:srgbClr val="22366A"/>
                </a:solidFill>
                <a:latin typeface="Trebuchet MS"/>
                <a:cs typeface="Trebuchet MS"/>
              </a:rPr>
              <a:t>tio</a:t>
            </a:r>
            <a:r>
              <a:rPr b="1" dirty="0" sz="1300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b="1" dirty="0" sz="1300" spc="-11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-1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b="1" dirty="0" sz="1300" spc="3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b="1" dirty="0" sz="1300" spc="-10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125">
                <a:solidFill>
                  <a:srgbClr val="22366A"/>
                </a:solidFill>
                <a:latin typeface="Trebuchet MS"/>
                <a:cs typeface="Trebuchet MS"/>
              </a:rPr>
              <a:t>N</a:t>
            </a:r>
            <a:r>
              <a:rPr b="1" dirty="0" sz="1300" spc="10">
                <a:solidFill>
                  <a:srgbClr val="22366A"/>
                </a:solidFill>
                <a:latin typeface="Trebuchet MS"/>
                <a:cs typeface="Trebuchet MS"/>
              </a:rPr>
              <a:t>od</a:t>
            </a:r>
            <a:r>
              <a:rPr b="1" dirty="0" sz="1300" spc="15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b="1" dirty="0" sz="1300" spc="-25">
                <a:solidFill>
                  <a:srgbClr val="22366A"/>
                </a:solidFill>
                <a:latin typeface="Trebuchet MS"/>
                <a:cs typeface="Trebuchet MS"/>
              </a:rPr>
              <a:t>JS: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50">
                <a:latin typeface="Trebuchet MS"/>
                <a:cs typeface="Trebuchet MS"/>
              </a:rPr>
              <a:t>NodeJS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should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preferred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build: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algn="l" pos="798830"/>
                <a:tab algn="l" pos="799465"/>
              </a:tabLst>
            </a:pPr>
            <a:r>
              <a:rPr b="1" dirty="0" sz="1400" spc="85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55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5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-140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b="1" dirty="0" sz="1400" spc="-20">
                <a:solidFill>
                  <a:srgbClr val="C88C31"/>
                </a:solidFill>
                <a:latin typeface="Trebuchet MS"/>
                <a:cs typeface="Trebuchet MS"/>
              </a:rPr>
              <a:t>Ti</a:t>
            </a:r>
            <a:r>
              <a:rPr b="1" dirty="0" sz="1400" spc="25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-114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75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b="1" dirty="0" sz="1400" spc="65">
                <a:solidFill>
                  <a:srgbClr val="C88C31"/>
                </a:solidFill>
                <a:latin typeface="Trebuchet MS"/>
                <a:cs typeface="Trebuchet MS"/>
              </a:rPr>
              <a:t>h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at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s,</a:t>
            </a:r>
            <a:endParaRPr sz="1400">
              <a:latin typeface="Trebuchet MS"/>
              <a:cs typeface="Trebuchet MS"/>
            </a:endParaRPr>
          </a:p>
          <a:p>
            <a:pPr indent="-260350" marL="798830" marR="67818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algn="l" pos="798830"/>
                <a:tab algn="l" pos="799465"/>
              </a:tabLst>
            </a:pPr>
            <a:r>
              <a:rPr b="1" dirty="0" sz="1400" spc="145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omp</a:t>
            </a:r>
            <a:r>
              <a:rPr b="1" dirty="0" sz="1400" spc="-3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-6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50">
                <a:solidFill>
                  <a:srgbClr val="C88C31"/>
                </a:solidFill>
                <a:latin typeface="Trebuchet MS"/>
                <a:cs typeface="Trebuchet MS"/>
              </a:rPr>
              <a:t>x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100">
                <a:solidFill>
                  <a:srgbClr val="C88C31"/>
                </a:solidFill>
                <a:latin typeface="Trebuchet MS"/>
                <a:cs typeface="Trebuchet MS"/>
              </a:rPr>
              <a:t>Si</a:t>
            </a:r>
            <a:r>
              <a:rPr b="1" dirty="0" sz="1400" spc="9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1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45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b="1" dirty="0" sz="1400" spc="55">
                <a:solidFill>
                  <a:srgbClr val="C88C31"/>
                </a:solidFill>
                <a:latin typeface="Trebuchet MS"/>
                <a:cs typeface="Trebuchet MS"/>
              </a:rPr>
              <a:t>P</a:t>
            </a:r>
            <a:r>
              <a:rPr b="1" dirty="0" sz="1400" spc="11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85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e  </a:t>
            </a:r>
            <a:r>
              <a:rPr b="1" dirty="0" sz="1400" spc="10">
                <a:solidFill>
                  <a:srgbClr val="C88C31"/>
                </a:solidFill>
                <a:latin typeface="Trebuchet MS"/>
                <a:cs typeface="Trebuchet MS"/>
              </a:rPr>
              <a:t>applications,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buClr>
                <a:srgbClr val="000000"/>
              </a:buClr>
              <a:buFont typeface="Arial"/>
              <a:buChar char="▪"/>
              <a:tabLst>
                <a:tab algn="l" pos="798830"/>
                <a:tab algn="l" pos="799465"/>
              </a:tabLst>
            </a:pPr>
            <a:r>
              <a:rPr b="1" dirty="0" sz="1400" spc="85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55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5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15">
                <a:solidFill>
                  <a:srgbClr val="C88C31"/>
                </a:solidFill>
                <a:latin typeface="Trebuchet MS"/>
                <a:cs typeface="Trebuchet MS"/>
              </a:rPr>
              <a:t>-</a:t>
            </a:r>
            <a:r>
              <a:rPr b="1" dirty="0" sz="1400" spc="-15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400" spc="-1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b="1" dirty="0" sz="1400" spc="25">
                <a:solidFill>
                  <a:srgbClr val="C88C31"/>
                </a:solidFill>
                <a:latin typeface="Trebuchet MS"/>
                <a:cs typeface="Trebuchet MS"/>
              </a:rPr>
              <a:t>m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e</a:t>
            </a:r>
            <a:r>
              <a:rPr b="1" dirty="0" sz="1400" spc="-12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40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 spc="15">
                <a:solidFill>
                  <a:srgbClr val="C88C31"/>
                </a:solidFill>
                <a:latin typeface="Trebuchet MS"/>
                <a:cs typeface="Trebuchet MS"/>
              </a:rPr>
              <a:t>abo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tio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n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oo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ls,</a:t>
            </a:r>
            <a:endParaRPr sz="14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algn="l" pos="798830"/>
                <a:tab algn="l" pos="799465"/>
              </a:tabLst>
            </a:pPr>
            <a:r>
              <a:rPr b="1" dirty="0" sz="1400" spc="229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tre</a:t>
            </a:r>
            <a:r>
              <a:rPr b="1" dirty="0" sz="1400" spc="15">
                <a:solidFill>
                  <a:srgbClr val="C88C31"/>
                </a:solidFill>
                <a:latin typeface="Trebuchet MS"/>
                <a:cs typeface="Trebuchet MS"/>
              </a:rPr>
              <a:t>am</a:t>
            </a:r>
            <a:r>
              <a:rPr b="1" dirty="0" sz="1400" spc="5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b="1" dirty="0" sz="1400" spc="90">
                <a:solidFill>
                  <a:srgbClr val="C88C31"/>
                </a:solidFill>
                <a:latin typeface="Trebuchet MS"/>
                <a:cs typeface="Trebuchet MS"/>
              </a:rPr>
              <a:t>ng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3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b="1" dirty="0" sz="1400" spc="13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Arial"/>
              <a:buChar char="▪"/>
              <a:tabLst>
                <a:tab algn="l" pos="798830"/>
                <a:tab algn="l" pos="799465"/>
              </a:tabLst>
            </a:pP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J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400" spc="114">
                <a:solidFill>
                  <a:srgbClr val="C88C31"/>
                </a:solidFill>
                <a:latin typeface="Trebuchet MS"/>
                <a:cs typeface="Trebuchet MS"/>
              </a:rPr>
              <a:t>ON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95">
                <a:solidFill>
                  <a:srgbClr val="C88C31"/>
                </a:solidFill>
                <a:latin typeface="Trebuchet MS"/>
                <a:cs typeface="Trebuchet MS"/>
              </a:rPr>
              <a:t>API</a:t>
            </a:r>
            <a:r>
              <a:rPr b="1" dirty="0" sz="1400" spc="85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400" spc="-12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30">
                <a:solidFill>
                  <a:srgbClr val="C88C31"/>
                </a:solidFill>
                <a:latin typeface="Trebuchet MS"/>
                <a:cs typeface="Trebuchet MS"/>
              </a:rPr>
              <a:t>b</a:t>
            </a:r>
            <a:r>
              <a:rPr b="1" dirty="0" sz="1400" spc="35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55">
                <a:solidFill>
                  <a:srgbClr val="C88C31"/>
                </a:solidFill>
                <a:latin typeface="Trebuchet MS"/>
                <a:cs typeface="Trebuchet MS"/>
              </a:rPr>
              <a:t>sed</a:t>
            </a:r>
            <a:r>
              <a:rPr b="1" dirty="0" sz="1400" spc="-11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400" spc="40">
                <a:solidFill>
                  <a:srgbClr val="C88C31"/>
                </a:solidFill>
                <a:latin typeface="Trebuchet MS"/>
                <a:cs typeface="Trebuchet MS"/>
              </a:rPr>
              <a:t>app</a:t>
            </a:r>
            <a:r>
              <a:rPr b="1" dirty="0" sz="1400" spc="10">
                <a:solidFill>
                  <a:srgbClr val="C88C31"/>
                </a:solidFill>
                <a:latin typeface="Trebuchet MS"/>
                <a:cs typeface="Trebuchet MS"/>
              </a:rPr>
              <a:t>l</a:t>
            </a:r>
            <a:r>
              <a:rPr b="1" dirty="0" sz="140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c</a:t>
            </a:r>
            <a:r>
              <a:rPr b="1" dirty="0" sz="1400" spc="20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b="1" dirty="0" sz="1400" spc="-5">
                <a:solidFill>
                  <a:srgbClr val="C88C31"/>
                </a:solidFill>
                <a:latin typeface="Trebuchet MS"/>
                <a:cs typeface="Trebuchet MS"/>
              </a:rPr>
              <a:t>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64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04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05" name="object 8"/>
            <p:cNvSpPr/>
            <p:nvPr/>
          </p:nvSpPr>
          <p:spPr>
            <a:xfrm>
              <a:off x="550505" y="1302785"/>
              <a:ext cx="0" cy="2112645"/>
            </a:xfrm>
            <a:custGeom>
              <a:avLst/>
              <a:ah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261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6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06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07" name="object 5"/>
            <p:cNvSpPr/>
            <p:nvPr/>
          </p:nvSpPr>
          <p:spPr>
            <a:xfrm>
              <a:off x="-1" y="204342"/>
              <a:ext cx="9144000" cy="2483485"/>
            </a:xfrm>
            <a:custGeom>
              <a:avLst/>
              <a:ahLst/>
              <a:rect l="l" t="t" r="r" b="b"/>
              <a:pathLst>
                <a:path w="9144000" h="2483485">
                  <a:moveTo>
                    <a:pt x="9143989" y="2482873"/>
                  </a:moveTo>
                  <a:lnTo>
                    <a:pt x="0" y="2482873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482873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08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435991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65">
                <a:solidFill>
                  <a:srgbClr val="822836"/>
                </a:solidFill>
              </a:rPr>
              <a:t>Setting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 spc="35">
                <a:solidFill>
                  <a:srgbClr val="822836"/>
                </a:solidFill>
              </a:rPr>
              <a:t>up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20">
                <a:solidFill>
                  <a:srgbClr val="822836"/>
                </a:solidFill>
              </a:rPr>
              <a:t>the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65">
                <a:solidFill>
                  <a:srgbClr val="822836"/>
                </a:solidFill>
              </a:rPr>
              <a:t>Node</a:t>
            </a:r>
            <a:r>
              <a:rPr dirty="0" spc="-110">
                <a:solidFill>
                  <a:srgbClr val="822836"/>
                </a:solidFill>
              </a:rPr>
              <a:t> </a:t>
            </a:r>
            <a:r>
              <a:rPr dirty="0" spc="30">
                <a:solidFill>
                  <a:srgbClr val="822836"/>
                </a:solidFill>
              </a:rPr>
              <a:t>Development</a:t>
            </a:r>
            <a:r>
              <a:rPr dirty="0" spc="-105">
                <a:solidFill>
                  <a:srgbClr val="822836"/>
                </a:solidFill>
              </a:rPr>
              <a:t> </a:t>
            </a:r>
            <a:r>
              <a:rPr dirty="0" spc="15">
                <a:solidFill>
                  <a:srgbClr val="822836"/>
                </a:solidFill>
              </a:rPr>
              <a:t>Environment</a:t>
            </a:r>
          </a:p>
        </p:txBody>
      </p:sp>
      <p:sp>
        <p:nvSpPr>
          <p:cNvPr id="1048809" name="object 7"/>
          <p:cNvSpPr txBox="1"/>
          <p:nvPr/>
        </p:nvSpPr>
        <p:spPr>
          <a:xfrm>
            <a:off x="234749" y="730144"/>
            <a:ext cx="6913880" cy="946150"/>
          </a:xfrm>
          <a:prstGeom prst="rect"/>
        </p:spPr>
        <p:txBody>
          <a:bodyPr bIns="0" lIns="0" rIns="0" rtlCol="0" tIns="10795" vert="horz" wrap="square">
            <a:spAutoFit/>
          </a:bodyPr>
          <a:p>
            <a:pPr indent="-260350" marL="272415" marR="5080">
              <a:lnSpc>
                <a:spcPct val="100800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Node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multiple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ways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computer.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approach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depends </a:t>
            </a:r>
            <a:r>
              <a:rPr dirty="0" sz="1200" spc="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existing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development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environment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system.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different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package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installer </a:t>
            </a:r>
            <a:r>
              <a:rPr dirty="0" sz="1200" spc="15">
                <a:latin typeface="Trebuchet MS"/>
                <a:cs typeface="Trebuchet MS"/>
              </a:rPr>
              <a:t> for </a:t>
            </a:r>
            <a:r>
              <a:rPr dirty="0" sz="1200" spc="5">
                <a:latin typeface="Trebuchet MS"/>
                <a:cs typeface="Trebuchet MS"/>
              </a:rPr>
              <a:t>different environments. </a:t>
            </a:r>
            <a:r>
              <a:rPr dirty="0" sz="1200" spc="10">
                <a:latin typeface="Trebuchet MS"/>
                <a:cs typeface="Trebuchet MS"/>
              </a:rPr>
              <a:t>You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15">
                <a:latin typeface="Trebuchet MS"/>
                <a:cs typeface="Trebuchet MS"/>
              </a:rPr>
              <a:t>install </a:t>
            </a:r>
            <a:r>
              <a:rPr dirty="0" sz="1200" spc="55">
                <a:latin typeface="Trebuchet MS"/>
                <a:cs typeface="Trebuchet MS"/>
              </a:rPr>
              <a:t>Node </a:t>
            </a: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45">
                <a:latin typeface="Trebuchet MS"/>
                <a:cs typeface="Trebuchet MS"/>
              </a:rPr>
              <a:t>grabbing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40">
                <a:latin typeface="Trebuchet MS"/>
                <a:cs typeface="Trebuchet MS"/>
              </a:rPr>
              <a:t>copy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source </a:t>
            </a:r>
            <a:r>
              <a:rPr dirty="0" sz="1200" spc="35">
                <a:latin typeface="Trebuchet MS"/>
                <a:cs typeface="Trebuchet MS"/>
              </a:rPr>
              <a:t>code and 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compiling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application.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Another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way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installing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Node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cloning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repository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three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environments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installing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67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10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63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6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11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12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13" name="object 6"/>
          <p:cNvSpPr txBox="1"/>
          <p:nvPr/>
        </p:nvSpPr>
        <p:spPr>
          <a:xfrm>
            <a:off x="208756" y="154586"/>
            <a:ext cx="6988175" cy="963930"/>
          </a:xfrm>
          <a:prstGeom prst="rect"/>
        </p:spPr>
        <p:txBody>
          <a:bodyPr bIns="0" lIns="0" rIns="0" rtlCol="0" tIns="93345" vert="horz" wrap="square">
            <a:spAutoFit/>
          </a:bodyPr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b="1" dirty="0" sz="1200" spc="-20">
                <a:solidFill>
                  <a:srgbClr val="822836"/>
                </a:solidFill>
                <a:latin typeface="Trebuchet MS"/>
                <a:cs typeface="Trebuchet MS"/>
              </a:rPr>
              <a:t>Step-1: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Downloading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‘.msi’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installer.</a:t>
            </a:r>
            <a:endParaRPr sz="120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1699"/>
              </a:lnSpc>
              <a:spcBef>
                <a:spcPts val="915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ﬁrst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step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windows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download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installer.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Visit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ofﬁcial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Node.js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website </a:t>
            </a:r>
            <a:r>
              <a:rPr dirty="0" sz="1200" spc="-75">
                <a:latin typeface="Trebuchet MS"/>
                <a:cs typeface="Trebuchet MS"/>
              </a:rPr>
              <a:t>i.e) </a:t>
            </a:r>
            <a:r>
              <a:rPr dirty="0" sz="1200" spc="-25">
                <a:latin typeface="Trebuchet MS"/>
                <a:cs typeface="Trebuchet MS"/>
              </a:rPr>
              <a:t>https://nodejs.org/en/download/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25">
                <a:latin typeface="Trebuchet MS"/>
                <a:cs typeface="Trebuchet MS"/>
              </a:rPr>
              <a:t>download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20">
                <a:latin typeface="Trebuchet MS"/>
                <a:cs typeface="Trebuchet MS"/>
              </a:rPr>
              <a:t>.msi </a:t>
            </a:r>
            <a:r>
              <a:rPr dirty="0" sz="1200" spc="25">
                <a:latin typeface="Trebuchet MS"/>
                <a:cs typeface="Trebuchet MS"/>
              </a:rPr>
              <a:t>ﬁle </a:t>
            </a:r>
            <a:r>
              <a:rPr dirty="0" sz="1200" spc="35">
                <a:latin typeface="Trebuchet MS"/>
                <a:cs typeface="Trebuchet MS"/>
              </a:rPr>
              <a:t>according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25">
                <a:latin typeface="Trebuchet MS"/>
                <a:cs typeface="Trebuchet MS"/>
              </a:rPr>
              <a:t>your 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system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environment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(32-bit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64-bit).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40">
                <a:latin typeface="Trebuchet MS"/>
                <a:cs typeface="Trebuchet MS"/>
              </a:rPr>
              <a:t>MSI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downloaded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system.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0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14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65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687220" y="1698493"/>
              <a:ext cx="4646848" cy="2231573"/>
            </a:xfrm>
            <a:prstGeom prst="rect"/>
          </p:spPr>
        </p:pic>
        <p:pic>
          <p:nvPicPr>
            <p:cNvPr id="2097266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6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1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16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17" name="object 6"/>
          <p:cNvSpPr txBox="1"/>
          <p:nvPr/>
        </p:nvSpPr>
        <p:spPr>
          <a:xfrm>
            <a:off x="208756" y="154586"/>
            <a:ext cx="6935470" cy="2014220"/>
          </a:xfrm>
          <a:prstGeom prst="rect"/>
        </p:spPr>
        <p:txBody>
          <a:bodyPr bIns="0" lIns="0" rIns="0" rtlCol="0" tIns="93345" vert="horz" wrap="square">
            <a:spAutoFit/>
          </a:bodyPr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b="1" dirty="0" sz="1200" spc="195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b="1" dirty="0" sz="1200" spc="-5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b="1" dirty="0" sz="1200" spc="1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b="1" dirty="0" sz="1200" spc="25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b="1" dirty="0" sz="1200" spc="-10">
                <a:solidFill>
                  <a:srgbClr val="822836"/>
                </a:solidFill>
                <a:latin typeface="Trebuchet MS"/>
                <a:cs typeface="Trebuchet MS"/>
              </a:rPr>
              <a:t>-2: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R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10">
                <a:latin typeface="Trebuchet MS"/>
                <a:cs typeface="Trebuchet MS"/>
              </a:rPr>
              <a:t>nni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ode.j</a:t>
            </a:r>
            <a:r>
              <a:rPr dirty="0" sz="1200" spc="-1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r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65">
                <a:latin typeface="Trebuchet MS"/>
                <a:cs typeface="Trebuchet MS"/>
              </a:rPr>
              <a:t>Now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PC.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follow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following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steps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installed:-</a:t>
            </a:r>
            <a:endParaRPr sz="120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spcBef>
                <a:spcPts val="940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60">
                <a:latin typeface="Trebuchet MS"/>
                <a:cs typeface="Trebuchet MS"/>
              </a:rPr>
              <a:t>Do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30">
                <a:latin typeface="Trebuchet MS"/>
                <a:cs typeface="Trebuchet MS"/>
              </a:rPr>
              <a:t>b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-5">
                <a:latin typeface="Trebuchet MS"/>
                <a:cs typeface="Trebuchet MS"/>
              </a:rPr>
              <a:t>lic</a:t>
            </a:r>
            <a:r>
              <a:rPr dirty="0" sz="1200" spc="65">
                <a:latin typeface="Trebuchet MS"/>
                <a:cs typeface="Trebuchet MS"/>
              </a:rPr>
              <a:t>k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.</a:t>
            </a:r>
            <a:r>
              <a:rPr dirty="0" sz="1200" spc="-100">
                <a:latin typeface="Trebuchet MS"/>
                <a:cs typeface="Trebuchet MS"/>
              </a:rPr>
              <a:t>m</a:t>
            </a:r>
            <a:r>
              <a:rPr dirty="0" sz="1200" spc="35">
                <a:latin typeface="Trebuchet MS"/>
                <a:cs typeface="Trebuchet MS"/>
              </a:rPr>
              <a:t>si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r</a:t>
            </a:r>
            <a:r>
              <a:rPr dirty="0" sz="1200" spc="-175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Setup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wizard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6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ode.j</a:t>
            </a:r>
            <a:r>
              <a:rPr dirty="0" sz="1200" spc="-1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00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Wi</a:t>
            </a:r>
            <a:r>
              <a:rPr dirty="0" sz="1200" spc="25">
                <a:latin typeface="Trebuchet MS"/>
                <a:cs typeface="Trebuchet MS"/>
              </a:rPr>
              <a:t>z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indent="-260350" marL="298450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100">
                <a:latin typeface="Trebuchet MS"/>
                <a:cs typeface="Trebuchet MS"/>
              </a:rPr>
              <a:t>Se</a:t>
            </a:r>
            <a:r>
              <a:rPr dirty="0" sz="1200" spc="2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</a:t>
            </a:r>
            <a:r>
              <a:rPr dirty="0" sz="1200" spc="-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3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1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68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3295619" y="2458148"/>
              <a:ext cx="2552749" cy="1996899"/>
            </a:xfrm>
            <a:prstGeom prst="rect"/>
          </p:spPr>
        </p:pic>
        <p:pic>
          <p:nvPicPr>
            <p:cNvPr id="2097269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7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19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20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21" name="object 6"/>
          <p:cNvSpPr txBox="1"/>
          <p:nvPr/>
        </p:nvSpPr>
        <p:spPr>
          <a:xfrm>
            <a:off x="234749" y="173746"/>
            <a:ext cx="5094605" cy="916940"/>
          </a:xfrm>
          <a:prstGeom prst="rect"/>
        </p:spPr>
        <p:txBody>
          <a:bodyPr bIns="0" lIns="0" rIns="0" rtlCol="0" tIns="98425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clicking</a:t>
            </a:r>
            <a:r>
              <a:rPr dirty="0" sz="1200" spc="-60">
                <a:latin typeface="Trebuchet MS"/>
                <a:cs typeface="Trebuchet MS"/>
              </a:rPr>
              <a:t> “Next”,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End-User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License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Agreement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(EULA)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open.</a:t>
            </a:r>
            <a:endParaRPr sz="12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50">
                <a:latin typeface="Trebuchet MS"/>
                <a:cs typeface="Trebuchet MS"/>
              </a:rPr>
              <a:t>Check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“I </a:t>
            </a:r>
            <a:r>
              <a:rPr dirty="0" sz="1200" spc="25">
                <a:latin typeface="Trebuchet MS"/>
                <a:cs typeface="Trebuchet MS"/>
              </a:rPr>
              <a:t>accept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terms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License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Agreement”</a:t>
            </a:r>
            <a:endParaRPr sz="12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00">
                <a:latin typeface="Trebuchet MS"/>
                <a:cs typeface="Trebuchet MS"/>
              </a:rPr>
              <a:t>Se</a:t>
            </a:r>
            <a:r>
              <a:rPr dirty="0" sz="1200" spc="2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</a:t>
            </a:r>
            <a:r>
              <a:rPr dirty="0" sz="1200" spc="-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6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22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71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772169" y="1519151"/>
              <a:ext cx="3599650" cy="2817449"/>
            </a:xfrm>
            <a:prstGeom prst="rect"/>
          </p:spPr>
        </p:pic>
        <p:pic>
          <p:nvPicPr>
            <p:cNvPr id="2097272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7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23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24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25" name="object 6"/>
          <p:cNvSpPr txBox="1"/>
          <p:nvPr/>
        </p:nvSpPr>
        <p:spPr>
          <a:xfrm>
            <a:off x="234749" y="173746"/>
            <a:ext cx="5629910" cy="608330"/>
          </a:xfrm>
          <a:prstGeom prst="rect"/>
        </p:spPr>
        <p:txBody>
          <a:bodyPr bIns="0" lIns="0" rIns="0" rtlCol="0" tIns="98425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55">
                <a:latin typeface="Trebuchet MS"/>
                <a:cs typeface="Trebuchet MS"/>
              </a:rPr>
              <a:t>De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n</a:t>
            </a:r>
            <a:r>
              <a:rPr dirty="0" sz="1200">
                <a:latin typeface="Trebuchet MS"/>
                <a:cs typeface="Trebuchet MS"/>
              </a:rPr>
              <a:t>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F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der</a:t>
            </a:r>
            <a:endParaRPr sz="12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70">
                <a:latin typeface="Trebuchet MS"/>
                <a:cs typeface="Trebuchet MS"/>
              </a:rPr>
              <a:t>Set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Destination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Folder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where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&amp;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Select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“Next”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79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26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74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555481" y="1350439"/>
              <a:ext cx="4033025" cy="3154874"/>
            </a:xfrm>
            <a:prstGeom prst="rect"/>
          </p:spPr>
        </p:pic>
        <p:pic>
          <p:nvPicPr>
            <p:cNvPr id="2097275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7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27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28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29" name="object 6"/>
          <p:cNvSpPr txBox="1"/>
          <p:nvPr/>
        </p:nvSpPr>
        <p:spPr>
          <a:xfrm>
            <a:off x="234749" y="173746"/>
            <a:ext cx="1289685" cy="608330"/>
          </a:xfrm>
          <a:prstGeom prst="rect"/>
        </p:spPr>
        <p:txBody>
          <a:bodyPr bIns="0" lIns="0" rIns="0" rtlCol="0" tIns="98425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95">
                <a:latin typeface="Trebuchet MS"/>
                <a:cs typeface="Trebuchet MS"/>
              </a:rPr>
              <a:t>Cu</a:t>
            </a:r>
            <a:r>
              <a:rPr dirty="0" sz="1200" spc="5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5">
                <a:latin typeface="Trebuchet MS"/>
                <a:cs typeface="Trebuchet MS"/>
              </a:rPr>
              <a:t>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00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up</a:t>
            </a:r>
            <a:endParaRPr sz="12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00">
                <a:latin typeface="Trebuchet MS"/>
                <a:cs typeface="Trebuchet MS"/>
              </a:rPr>
              <a:t>Se</a:t>
            </a:r>
            <a:r>
              <a:rPr dirty="0" sz="1200" spc="2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</a:t>
            </a:r>
            <a:r>
              <a:rPr dirty="0" sz="1200" spc="-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t”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2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30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77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656369" y="1432376"/>
              <a:ext cx="3831250" cy="2990999"/>
            </a:xfrm>
            <a:prstGeom prst="rect"/>
          </p:spPr>
        </p:pic>
        <p:pic>
          <p:nvPicPr>
            <p:cNvPr id="2097278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7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31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32" name="object 5"/>
            <p:cNvSpPr/>
            <p:nvPr/>
          </p:nvSpPr>
          <p:spPr>
            <a:xfrm>
              <a:off x="-1" y="204340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33" name="object 6"/>
          <p:cNvSpPr txBox="1"/>
          <p:nvPr/>
        </p:nvSpPr>
        <p:spPr>
          <a:xfrm>
            <a:off x="234749" y="173746"/>
            <a:ext cx="1982470" cy="608330"/>
          </a:xfrm>
          <a:prstGeom prst="rect"/>
        </p:spPr>
        <p:txBody>
          <a:bodyPr bIns="0" lIns="0" rIns="0" rtlCol="0" tIns="98425" vert="horz" wrap="square">
            <a:spAutoFit/>
          </a:bodyPr>
          <a:p>
            <a:pPr indent="-260350" marL="272415">
              <a:lnSpc>
                <a:spcPct val="100000"/>
              </a:lnSpc>
              <a:spcBef>
                <a:spcPts val="77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9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40">
                <a:latin typeface="Trebuchet MS"/>
                <a:cs typeface="Trebuchet MS"/>
              </a:rPr>
              <a:t>ady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</a:t>
            </a:r>
            <a:r>
              <a:rPr dirty="0" sz="1200" spc="1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40">
                <a:latin typeface="Trebuchet MS"/>
                <a:cs typeface="Trebuchet MS"/>
              </a:rPr>
              <a:t>ode.js.</a:t>
            </a:r>
            <a:endParaRPr sz="120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spcBef>
                <a:spcPts val="99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00">
                <a:latin typeface="Trebuchet MS"/>
                <a:cs typeface="Trebuchet MS"/>
              </a:rPr>
              <a:t>Se</a:t>
            </a:r>
            <a:r>
              <a:rPr dirty="0" sz="1200" spc="2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“I</a:t>
            </a:r>
            <a:r>
              <a:rPr dirty="0" sz="1200" spc="-4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40">
                <a:latin typeface="Trebuchet MS"/>
                <a:cs typeface="Trebuchet MS"/>
              </a:rPr>
              <a:t>l</a:t>
            </a:r>
            <a:r>
              <a:rPr dirty="0" sz="1200" spc="-14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5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34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80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680606" y="1447489"/>
              <a:ext cx="3782774" cy="2960774"/>
            </a:xfrm>
            <a:prstGeom prst="rect"/>
          </p:spPr>
        </p:pic>
        <p:pic>
          <p:nvPicPr>
            <p:cNvPr id="2097281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3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0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05" name="object 5"/>
          <p:cNvSpPr txBox="1"/>
          <p:nvPr/>
        </p:nvSpPr>
        <p:spPr>
          <a:xfrm>
            <a:off x="208756" y="221200"/>
            <a:ext cx="4256405" cy="393701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300" spc="-70">
                <a:solidFill>
                  <a:srgbClr val="22366A"/>
                </a:solidFill>
                <a:latin typeface="Trebuchet MS"/>
                <a:cs typeface="Trebuchet MS"/>
              </a:rPr>
              <a:t>T</a:t>
            </a:r>
            <a:r>
              <a:rPr b="1" dirty="0" sz="1300" spc="20">
                <a:solidFill>
                  <a:srgbClr val="22366A"/>
                </a:solidFill>
                <a:latin typeface="Trebuchet MS"/>
                <a:cs typeface="Trebuchet MS"/>
              </a:rPr>
              <a:t>yp</a:t>
            </a:r>
            <a:r>
              <a:rPr b="1" dirty="0" sz="1300" spc="15">
                <a:solidFill>
                  <a:srgbClr val="22366A"/>
                </a:solidFill>
                <a:latin typeface="Trebuchet MS"/>
                <a:cs typeface="Trebuchet MS"/>
              </a:rPr>
              <a:t>e</a:t>
            </a:r>
            <a:r>
              <a:rPr b="1" dirty="0" sz="1300" spc="125">
                <a:solidFill>
                  <a:srgbClr val="22366A"/>
                </a:solidFill>
                <a:latin typeface="Trebuchet MS"/>
                <a:cs typeface="Trebuchet MS"/>
              </a:rPr>
              <a:t>s</a:t>
            </a:r>
            <a:r>
              <a:rPr b="1" dirty="0" sz="1300" spc="-12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-10">
                <a:solidFill>
                  <a:srgbClr val="22366A"/>
                </a:solidFill>
                <a:latin typeface="Trebuchet MS"/>
                <a:cs typeface="Trebuchet MS"/>
              </a:rPr>
              <a:t>o</a:t>
            </a:r>
            <a:r>
              <a:rPr b="1" dirty="0" sz="1300" spc="30">
                <a:solidFill>
                  <a:srgbClr val="22366A"/>
                </a:solidFill>
                <a:latin typeface="Trebuchet MS"/>
                <a:cs typeface="Trebuchet MS"/>
              </a:rPr>
              <a:t>f</a:t>
            </a:r>
            <a:r>
              <a:rPr b="1" dirty="0" sz="1300" spc="-10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b="1" dirty="0" sz="1300" spc="75">
                <a:solidFill>
                  <a:srgbClr val="22366A"/>
                </a:solidFill>
                <a:latin typeface="Trebuchet MS"/>
                <a:cs typeface="Trebuchet MS"/>
              </a:rPr>
              <a:t>API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00" spc="95">
                <a:solidFill>
                  <a:srgbClr val="22366A"/>
                </a:solidFill>
                <a:latin typeface="Trebuchet MS"/>
                <a:cs typeface="Trebuchet MS"/>
              </a:rPr>
              <a:t>APIs</a:t>
            </a:r>
            <a:r>
              <a:rPr dirty="0" sz="1300" spc="-10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22366A"/>
                </a:solidFill>
                <a:latin typeface="Trebuchet MS"/>
                <a:cs typeface="Trebuchet MS"/>
              </a:rPr>
              <a:t>can</a:t>
            </a:r>
            <a:r>
              <a:rPr dirty="0" sz="1300" spc="-8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22366A"/>
                </a:solidFill>
                <a:latin typeface="Trebuchet MS"/>
                <a:cs typeface="Trebuchet MS"/>
              </a:rPr>
              <a:t>be</a:t>
            </a:r>
            <a:r>
              <a:rPr dirty="0" sz="1300" spc="-9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22366A"/>
                </a:solidFill>
                <a:latin typeface="Trebuchet MS"/>
                <a:cs typeface="Trebuchet MS"/>
              </a:rPr>
              <a:t>categorized</a:t>
            </a:r>
            <a:r>
              <a:rPr dirty="0" sz="1300" spc="-8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22366A"/>
                </a:solidFill>
                <a:latin typeface="Trebuchet MS"/>
                <a:cs typeface="Trebuchet MS"/>
              </a:rPr>
              <a:t>based</a:t>
            </a:r>
            <a:r>
              <a:rPr dirty="0" sz="1300" spc="-9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22366A"/>
                </a:solidFill>
                <a:latin typeface="Trebuchet MS"/>
                <a:cs typeface="Trebuchet MS"/>
              </a:rPr>
              <a:t>on</a:t>
            </a:r>
            <a:r>
              <a:rPr dirty="0" sz="1300" spc="-7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22366A"/>
                </a:solidFill>
                <a:latin typeface="Trebuchet MS"/>
                <a:cs typeface="Trebuchet MS"/>
              </a:rPr>
              <a:t>their</a:t>
            </a:r>
            <a:r>
              <a:rPr dirty="0" sz="1300" spc="-80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22366A"/>
                </a:solidFill>
                <a:latin typeface="Trebuchet MS"/>
                <a:cs typeface="Trebuchet MS"/>
              </a:rPr>
              <a:t>release</a:t>
            </a:r>
            <a:r>
              <a:rPr dirty="0" sz="1300" spc="-85">
                <a:solidFill>
                  <a:srgbClr val="22366A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22366A"/>
                </a:solidFill>
                <a:latin typeface="Trebuchet MS"/>
                <a:cs typeface="Trebuchet MS"/>
              </a:rPr>
              <a:t>policies.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48606" name="object 6"/>
          <p:cNvSpPr/>
          <p:nvPr/>
        </p:nvSpPr>
        <p:spPr>
          <a:xfrm>
            <a:off x="461432" y="1128459"/>
            <a:ext cx="175260" cy="374015"/>
          </a:xfrm>
          <a:custGeom>
            <a:avLst/>
            <a:ah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23668"/>
          </a:solidFill>
        </p:spPr>
        <p:txBody>
          <a:bodyPr bIns="0" lIns="0" rIns="0" rtlCol="0" tIns="0" wrap="square"/>
          <a:p/>
        </p:txBody>
      </p:sp>
      <p:sp>
        <p:nvSpPr>
          <p:cNvPr id="1048607" name="object 7"/>
          <p:cNvSpPr txBox="1"/>
          <p:nvPr/>
        </p:nvSpPr>
        <p:spPr>
          <a:xfrm>
            <a:off x="709718" y="1174365"/>
            <a:ext cx="7692390" cy="1498601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-5">
                <a:solidFill>
                  <a:srgbClr val="223668"/>
                </a:solidFill>
                <a:latin typeface="Trebuchet MS"/>
                <a:cs typeface="Trebuchet MS"/>
              </a:rPr>
              <a:t>Pri</a:t>
            </a:r>
            <a:r>
              <a:rPr b="1" dirty="0" sz="1400" spc="-30">
                <a:solidFill>
                  <a:srgbClr val="223668"/>
                </a:solidFill>
                <a:latin typeface="Trebuchet MS"/>
                <a:cs typeface="Trebuchet MS"/>
              </a:rPr>
              <a:t>v</a:t>
            </a:r>
            <a:r>
              <a:rPr b="1" dirty="0" sz="1400" spc="20">
                <a:solidFill>
                  <a:srgbClr val="223668"/>
                </a:solidFill>
                <a:latin typeface="Trebuchet MS"/>
                <a:cs typeface="Trebuchet MS"/>
              </a:rPr>
              <a:t>a</a:t>
            </a:r>
            <a:r>
              <a:rPr b="1" dirty="0" sz="1400">
                <a:solidFill>
                  <a:srgbClr val="223668"/>
                </a:solidFill>
                <a:latin typeface="Trebuchet MS"/>
                <a:cs typeface="Trebuchet MS"/>
              </a:rPr>
              <a:t>te</a:t>
            </a:r>
            <a:r>
              <a:rPr b="1" dirty="0" sz="1400" spc="-114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1400" spc="90">
                <a:solidFill>
                  <a:srgbClr val="223668"/>
                </a:solidFill>
                <a:latin typeface="Trebuchet MS"/>
                <a:cs typeface="Trebuchet MS"/>
              </a:rPr>
              <a:t>APIs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407034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interfaces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designed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improve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services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solutions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within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organization.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Contractors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in-house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developers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these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build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systems.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  <a:spcBef>
                <a:spcPts val="5"/>
              </a:spcBef>
            </a:pPr>
            <a:r>
              <a:rPr dirty="0" sz="1200" spc="20">
                <a:latin typeface="Trebuchet MS"/>
                <a:cs typeface="Trebuchet MS"/>
              </a:rPr>
              <a:t>In </a:t>
            </a:r>
            <a:r>
              <a:rPr dirty="0" sz="1200" spc="25">
                <a:latin typeface="Trebuchet MS"/>
                <a:cs typeface="Trebuchet MS"/>
              </a:rPr>
              <a:t>this </a:t>
            </a:r>
            <a:r>
              <a:rPr dirty="0" sz="1200" spc="10">
                <a:latin typeface="Trebuchet MS"/>
                <a:cs typeface="Trebuchet MS"/>
              </a:rPr>
              <a:t>scenario,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10">
                <a:latin typeface="Trebuchet MS"/>
                <a:cs typeface="Trebuchet MS"/>
              </a:rPr>
              <a:t>app’s </a:t>
            </a:r>
            <a:r>
              <a:rPr dirty="0" sz="1200" spc="10">
                <a:latin typeface="Trebuchet MS"/>
                <a:cs typeface="Trebuchet MS"/>
              </a:rPr>
              <a:t>interface </a:t>
            </a:r>
            <a:r>
              <a:rPr dirty="0" sz="1200" spc="25">
                <a:latin typeface="Trebuchet MS"/>
                <a:cs typeface="Trebuchet MS"/>
              </a:rPr>
              <a:t>remains </a:t>
            </a:r>
            <a:r>
              <a:rPr dirty="0" sz="1200" spc="10">
                <a:latin typeface="Trebuchet MS"/>
                <a:cs typeface="Trebuchet MS"/>
              </a:rPr>
              <a:t>available </a:t>
            </a:r>
            <a:r>
              <a:rPr dirty="0" sz="1200" spc="20">
                <a:latin typeface="Trebuchet MS"/>
                <a:cs typeface="Trebuchet MS"/>
              </a:rPr>
              <a:t>only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40">
                <a:latin typeface="Trebuchet MS"/>
                <a:cs typeface="Trebuchet MS"/>
              </a:rPr>
              <a:t>those </a:t>
            </a:r>
            <a:r>
              <a:rPr dirty="0" sz="1200" spc="20">
                <a:latin typeface="Trebuchet MS"/>
                <a:cs typeface="Trebuchet MS"/>
              </a:rPr>
              <a:t>people </a:t>
            </a:r>
            <a:r>
              <a:rPr dirty="0" sz="1200" spc="35">
                <a:latin typeface="Trebuchet MS"/>
                <a:cs typeface="Trebuchet MS"/>
              </a:rPr>
              <a:t>who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5">
                <a:latin typeface="Trebuchet MS"/>
                <a:cs typeface="Trebuchet MS"/>
              </a:rPr>
              <a:t>working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80">
                <a:latin typeface="Trebuchet MS"/>
                <a:cs typeface="Trebuchet MS"/>
              </a:rPr>
              <a:t>API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publisher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even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app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publically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available.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With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private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strategy,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company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take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full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control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usage.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3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08" name="object 9"/>
            <p:cNvSpPr/>
            <p:nvPr/>
          </p:nvSpPr>
          <p:spPr>
            <a:xfrm>
              <a:off x="550505" y="1218810"/>
              <a:ext cx="0" cy="2112645"/>
            </a:xfrm>
            <a:custGeom>
              <a:avLst/>
              <a:ahLst/>
              <a:rect l="l" t="t" r="r" b="b"/>
              <a:pathLst>
                <a:path h="2112645">
                  <a:moveTo>
                    <a:pt x="0" y="0"/>
                  </a:moveTo>
                  <a:lnTo>
                    <a:pt x="0" y="2112217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64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8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3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36" name="object 5"/>
            <p:cNvSpPr/>
            <p:nvPr/>
          </p:nvSpPr>
          <p:spPr>
            <a:xfrm>
              <a:off x="0" y="216055"/>
              <a:ext cx="9144000" cy="4507865"/>
            </a:xfrm>
            <a:custGeom>
              <a:avLst/>
              <a:ahLst/>
              <a:rect l="l" t="t" r="r" b="b"/>
              <a:pathLst>
                <a:path w="9144000" h="4507865">
                  <a:moveTo>
                    <a:pt x="9143989" y="4507616"/>
                  </a:moveTo>
                  <a:lnTo>
                    <a:pt x="0" y="4507616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507616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37" name="object 6"/>
          <p:cNvSpPr txBox="1"/>
          <p:nvPr/>
        </p:nvSpPr>
        <p:spPr>
          <a:xfrm>
            <a:off x="234749" y="259743"/>
            <a:ext cx="5547995" cy="1532890"/>
          </a:xfrm>
          <a:prstGeom prst="rect"/>
        </p:spPr>
        <p:txBody>
          <a:bodyPr bIns="0" lIns="0" rIns="0" rtlCol="0" tIns="6350" vert="horz" wrap="square">
            <a:spAutoFit/>
          </a:bodyPr>
          <a:p>
            <a:pPr indent="-260350" marL="272415" marR="5080">
              <a:lnSpc>
                <a:spcPct val="103299"/>
              </a:lnSpc>
              <a:spcBef>
                <a:spcPts val="50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4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prompt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saying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–“This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step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requires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administrative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privileges”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appear.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Authenticate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prompt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“Administrator”Installing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</a:pPr>
            <a:r>
              <a:rPr dirty="0" sz="1200" spc="60">
                <a:latin typeface="Trebuchet MS"/>
                <a:cs typeface="Trebuchet MS"/>
              </a:rPr>
              <a:t>Do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close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cancel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installer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until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complete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rebuchet MS"/>
              <a:cs typeface="Trebuchet MS"/>
            </a:endParaRPr>
          </a:p>
          <a:p>
            <a:pPr indent="-260350" marL="272415">
              <a:lnSpc>
                <a:spcPct val="100000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omp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ode.j</a:t>
            </a:r>
            <a:r>
              <a:rPr dirty="0" sz="1200" spc="-1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00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Wi</a:t>
            </a:r>
            <a:r>
              <a:rPr dirty="0" sz="1200" spc="25">
                <a:latin typeface="Trebuchet MS"/>
                <a:cs typeface="Trebuchet MS"/>
              </a:rPr>
              <a:t>z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-70">
                <a:latin typeface="Trebuchet MS"/>
                <a:cs typeface="Trebuchet MS"/>
              </a:rPr>
              <a:t>d.</a:t>
            </a:r>
            <a:endParaRPr sz="1200">
              <a:latin typeface="Trebuchet MS"/>
              <a:cs typeface="Trebuchet MS"/>
            </a:endParaRPr>
          </a:p>
          <a:p>
            <a:pPr marL="272415">
              <a:lnSpc>
                <a:spcPct val="100000"/>
              </a:lnSpc>
              <a:spcBef>
                <a:spcPts val="1490"/>
              </a:spcBef>
            </a:pPr>
            <a:r>
              <a:rPr dirty="0" sz="1200" spc="7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l</a:t>
            </a:r>
            <a:r>
              <a:rPr dirty="0" sz="1200" spc="-5">
                <a:latin typeface="Trebuchet MS"/>
                <a:cs typeface="Trebuchet MS"/>
              </a:rPr>
              <a:t>ic</a:t>
            </a:r>
            <a:r>
              <a:rPr dirty="0" sz="1200" spc="65">
                <a:latin typeface="Trebuchet MS"/>
                <a:cs typeface="Trebuchet MS"/>
              </a:rPr>
              <a:t>k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“F</a:t>
            </a:r>
            <a:r>
              <a:rPr dirty="0" sz="1200" spc="-1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nis</a:t>
            </a:r>
            <a:r>
              <a:rPr dirty="0" sz="1200" spc="10">
                <a:latin typeface="Trebuchet MS"/>
                <a:cs typeface="Trebuchet MS"/>
              </a:rPr>
              <a:t>h</a:t>
            </a:r>
            <a:r>
              <a:rPr dirty="0" sz="1200" spc="-140">
                <a:latin typeface="Trebuchet MS"/>
                <a:cs typeface="Trebuchet MS"/>
              </a:rPr>
              <a:t>”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8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38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83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938920" y="1986487"/>
              <a:ext cx="3266149" cy="2556424"/>
            </a:xfrm>
            <a:prstGeom prst="rect"/>
          </p:spPr>
        </p:pic>
        <p:pic>
          <p:nvPicPr>
            <p:cNvPr id="2097284" name="object 1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8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39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40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ah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41" name="object 6"/>
          <p:cNvSpPr txBox="1"/>
          <p:nvPr/>
        </p:nvSpPr>
        <p:spPr>
          <a:xfrm>
            <a:off x="208756" y="154586"/>
            <a:ext cx="6981825" cy="1146810"/>
          </a:xfrm>
          <a:prstGeom prst="rect"/>
        </p:spPr>
        <p:txBody>
          <a:bodyPr bIns="0" lIns="0" rIns="0" rtlCol="0" tIns="93345" vert="horz" wrap="square">
            <a:spAutoFit/>
          </a:bodyPr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b="1" dirty="0" sz="1200" spc="195">
                <a:solidFill>
                  <a:srgbClr val="822836"/>
                </a:solidFill>
                <a:latin typeface="Trebuchet MS"/>
                <a:cs typeface="Trebuchet MS"/>
              </a:rPr>
              <a:t>S</a:t>
            </a:r>
            <a:r>
              <a:rPr b="1" dirty="0" sz="1200" spc="-5">
                <a:solidFill>
                  <a:srgbClr val="822836"/>
                </a:solidFill>
                <a:latin typeface="Trebuchet MS"/>
                <a:cs typeface="Trebuchet MS"/>
              </a:rPr>
              <a:t>t</a:t>
            </a:r>
            <a:r>
              <a:rPr b="1" dirty="0" sz="1200" spc="10">
                <a:solidFill>
                  <a:srgbClr val="822836"/>
                </a:solidFill>
                <a:latin typeface="Trebuchet MS"/>
                <a:cs typeface="Trebuchet MS"/>
              </a:rPr>
              <a:t>e</a:t>
            </a:r>
            <a:r>
              <a:rPr b="1" dirty="0" sz="1200" spc="15">
                <a:solidFill>
                  <a:srgbClr val="822836"/>
                </a:solidFill>
                <a:latin typeface="Trebuchet MS"/>
                <a:cs typeface="Trebuchet MS"/>
              </a:rPr>
              <a:t>p</a:t>
            </a:r>
            <a:r>
              <a:rPr b="1" dirty="0" sz="1200" spc="-10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b="1" dirty="0" sz="1200" spc="-15">
                <a:solidFill>
                  <a:srgbClr val="822836"/>
                </a:solidFill>
                <a:latin typeface="Trebuchet MS"/>
                <a:cs typeface="Trebuchet MS"/>
              </a:rPr>
              <a:t>3: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V</a:t>
            </a:r>
            <a:r>
              <a:rPr dirty="0" sz="1200" spc="-5">
                <a:latin typeface="Trebuchet MS"/>
                <a:cs typeface="Trebuchet MS"/>
              </a:rPr>
              <a:t>eri</a:t>
            </a:r>
            <a:r>
              <a:rPr dirty="0" sz="1200" spc="5">
                <a:latin typeface="Trebuchet MS"/>
                <a:cs typeface="Trebuchet MS"/>
              </a:rPr>
              <a:t>f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ode.j</a:t>
            </a:r>
            <a:r>
              <a:rPr dirty="0" sz="1200" spc="-10">
                <a:latin typeface="Trebuchet MS"/>
                <a:cs typeface="Trebuchet MS"/>
              </a:rPr>
              <a:t>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oper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-90">
                <a:latin typeface="Trebuchet MS"/>
                <a:cs typeface="Trebuchet MS"/>
              </a:rPr>
              <a:t>t.</a:t>
            </a:r>
            <a:endParaRPr sz="120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check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completely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installed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system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not,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following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prompt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Windows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Powershell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0">
                <a:latin typeface="Trebuchet MS"/>
                <a:cs typeface="Trebuchet MS"/>
              </a:rPr>
              <a:t>it:-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29845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C:\User</a:t>
            </a:r>
            <a:r>
              <a:rPr dirty="0" sz="1200" spc="70">
                <a:latin typeface="Trebuchet MS"/>
                <a:cs typeface="Trebuchet MS"/>
              </a:rPr>
              <a:t>s\</a:t>
            </a:r>
            <a:r>
              <a:rPr dirty="0" sz="1200" spc="90">
                <a:latin typeface="Trebuchet MS"/>
                <a:cs typeface="Trebuchet MS"/>
              </a:rPr>
              <a:t>A</a:t>
            </a:r>
            <a:r>
              <a:rPr dirty="0" sz="1200" spc="50">
                <a:latin typeface="Trebuchet MS"/>
                <a:cs typeface="Trebuchet MS"/>
              </a:rPr>
              <a:t>d</a:t>
            </a:r>
            <a:r>
              <a:rPr dirty="0" sz="1200" spc="-5">
                <a:latin typeface="Trebuchet MS"/>
                <a:cs typeface="Trebuchet MS"/>
              </a:rPr>
              <a:t>m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n&gt;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node</a:t>
            </a:r>
            <a:r>
              <a:rPr dirty="0" sz="1200" spc="-21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-</a:t>
            </a:r>
            <a:r>
              <a:rPr dirty="0" sz="1200" spc="15">
                <a:latin typeface="Trebuchet MS"/>
                <a:cs typeface="Trebuchet MS"/>
              </a:rPr>
              <a:t>v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1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42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86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8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/>
          </p:spPr>
        </p:pic>
        <p:pic>
          <p:nvPicPr>
            <p:cNvPr id="2097288" name="object 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710479" y="854837"/>
              <a:ext cx="5723041" cy="3433824"/>
            </a:xfrm>
            <a:prstGeom prst="rect"/>
          </p:spPr>
        </p:pic>
        <p:pic>
          <p:nvPicPr>
            <p:cNvPr id="2097289" name="object 5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9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43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44" name="object 5"/>
            <p:cNvSpPr/>
            <p:nvPr/>
          </p:nvSpPr>
          <p:spPr>
            <a:xfrm>
              <a:off x="-1" y="204342"/>
              <a:ext cx="9144000" cy="2679065"/>
            </a:xfrm>
            <a:custGeom>
              <a:avLst/>
              <a:ahLst/>
              <a:rect l="l" t="t" r="r" b="b"/>
              <a:pathLst>
                <a:path w="9144000" h="2679065">
                  <a:moveTo>
                    <a:pt x="9143989" y="2678817"/>
                  </a:moveTo>
                  <a:lnTo>
                    <a:pt x="0" y="2678817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2678817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45" name="object 6"/>
          <p:cNvSpPr txBox="1"/>
          <p:nvPr/>
        </p:nvSpPr>
        <p:spPr>
          <a:xfrm>
            <a:off x="208756" y="154586"/>
            <a:ext cx="6681470" cy="1638300"/>
          </a:xfrm>
          <a:prstGeom prst="rect"/>
        </p:spPr>
        <p:txBody>
          <a:bodyPr bIns="0" lIns="0" rIns="0" rtlCol="0" tIns="93345" vert="horz" wrap="square">
            <a:spAutoFit/>
          </a:bodyPr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b="1" dirty="0" sz="1200" spc="55">
                <a:solidFill>
                  <a:srgbClr val="822836"/>
                </a:solidFill>
                <a:latin typeface="Trebuchet MS"/>
                <a:cs typeface="Trebuchet MS"/>
              </a:rPr>
              <a:t>Step</a:t>
            </a:r>
            <a:r>
              <a:rPr b="1" dirty="0" sz="1200" spc="-100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b="1" dirty="0" sz="1200" spc="-20">
                <a:solidFill>
                  <a:srgbClr val="822836"/>
                </a:solidFill>
                <a:latin typeface="Trebuchet MS"/>
                <a:cs typeface="Trebuchet MS"/>
              </a:rPr>
              <a:t>4:</a:t>
            </a:r>
            <a:r>
              <a:rPr b="1" dirty="0" sz="1200" spc="-95">
                <a:solidFill>
                  <a:srgbClr val="822836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Updating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Local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version.</a:t>
            </a:r>
            <a:endParaRPr sz="1200">
              <a:latin typeface="Trebuchet MS"/>
              <a:cs typeface="Trebuchet MS"/>
            </a:endParaRPr>
          </a:p>
          <a:p>
            <a:pPr indent="-260350" marL="298450" marR="5080">
              <a:lnSpc>
                <a:spcPct val="103299"/>
              </a:lnSpc>
              <a:spcBef>
                <a:spcPts val="894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ﬁnal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step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updation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local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version(if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required)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225">
                <a:latin typeface="Trebuchet MS"/>
                <a:cs typeface="Trebuchet MS"/>
              </a:rPr>
              <a:t>–</a:t>
            </a:r>
            <a:r>
              <a:rPr dirty="0" sz="1200" spc="-2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package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manager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comes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bundled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 indent="-260350" marL="298450" marR="1951989">
              <a:lnSpc>
                <a:spcPct val="203300"/>
              </a:lnSpc>
              <a:spcBef>
                <a:spcPts val="895"/>
              </a:spcBef>
              <a:buSzPct val="116666"/>
              <a:buFont typeface="Lucida Sans Unicode"/>
              <a:buChar char="▪"/>
              <a:tabLst>
                <a:tab algn="l" pos="297815"/>
                <a:tab algn="l" pos="298450"/>
              </a:tabLst>
            </a:pPr>
            <a:r>
              <a:rPr dirty="0" sz="1200" spc="-35">
                <a:latin typeface="Trebuchet MS"/>
                <a:cs typeface="Trebuchet MS"/>
              </a:rPr>
              <a:t>Y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u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w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omm</a:t>
            </a:r>
            <a:r>
              <a:rPr dirty="0" sz="1200" spc="-10">
                <a:latin typeface="Trebuchet MS"/>
                <a:cs typeface="Trebuchet MS"/>
              </a:rPr>
              <a:t>and,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q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-5">
                <a:latin typeface="Trebuchet MS"/>
                <a:cs typeface="Trebuchet MS"/>
              </a:rPr>
              <a:t>ic</a:t>
            </a:r>
            <a:r>
              <a:rPr dirty="0" sz="1200" spc="40">
                <a:latin typeface="Trebuchet MS"/>
                <a:cs typeface="Trebuchet MS"/>
              </a:rPr>
              <a:t>k</a:t>
            </a:r>
            <a:r>
              <a:rPr dirty="0" sz="120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35">
                <a:latin typeface="Trebuchet MS"/>
                <a:cs typeface="Trebuchet MS"/>
              </a:rPr>
              <a:t>pd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npm 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install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npm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–global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Updates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‘CLI’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6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46" name="object 8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91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29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847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48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49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37477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75"/>
              <a:t>N</a:t>
            </a:r>
            <a:r>
              <a:rPr dirty="0" spc="-5"/>
              <a:t>ode.j</a:t>
            </a:r>
            <a:r>
              <a:rPr dirty="0"/>
              <a:t>s</a:t>
            </a:r>
            <a:r>
              <a:rPr dirty="0" spc="-120"/>
              <a:t> </a:t>
            </a:r>
            <a:r>
              <a:rPr dirty="0" spc="110"/>
              <a:t>B</a:t>
            </a:r>
            <a:r>
              <a:rPr dirty="0" spc="90"/>
              <a:t>a</a:t>
            </a:r>
            <a:r>
              <a:rPr dirty="0" spc="55"/>
              <a:t>si</a:t>
            </a:r>
            <a:r>
              <a:rPr dirty="0" spc="70"/>
              <a:t>c</a:t>
            </a:r>
            <a:r>
              <a:rPr dirty="0" spc="160"/>
              <a:t>s</a:t>
            </a:r>
          </a:p>
        </p:txBody>
      </p:sp>
      <p:sp>
        <p:nvSpPr>
          <p:cNvPr id="1048850" name="object 7"/>
          <p:cNvSpPr txBox="1"/>
          <p:nvPr/>
        </p:nvSpPr>
        <p:spPr>
          <a:xfrm>
            <a:off x="260517" y="941223"/>
            <a:ext cx="6151880" cy="22047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Datatypes: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Node.js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JavaScript.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Boolean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Undeﬁned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Null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String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293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29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51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295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52" name="object 6"/>
          <p:cNvSpPr txBox="1"/>
          <p:nvPr/>
        </p:nvSpPr>
        <p:spPr>
          <a:xfrm>
            <a:off x="208757" y="243239"/>
            <a:ext cx="7679690" cy="24257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10">
                <a:latin typeface="Trebuchet MS"/>
                <a:cs typeface="Trebuchet MS"/>
              </a:rPr>
              <a:t>L</a:t>
            </a:r>
            <a:r>
              <a:rPr b="1" dirty="0" sz="1200" spc="5">
                <a:latin typeface="Trebuchet MS"/>
                <a:cs typeface="Trebuchet MS"/>
              </a:rPr>
              <a:t>oo</a:t>
            </a:r>
            <a:r>
              <a:rPr b="1" dirty="0" sz="1200" spc="55">
                <a:latin typeface="Trebuchet MS"/>
                <a:cs typeface="Trebuchet MS"/>
              </a:rPr>
              <a:t>se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65">
                <a:latin typeface="Trebuchet MS"/>
                <a:cs typeface="Trebuchet MS"/>
              </a:rPr>
              <a:t>T</a:t>
            </a:r>
            <a:r>
              <a:rPr b="1" dirty="0" sz="1200" spc="5">
                <a:latin typeface="Trebuchet MS"/>
                <a:cs typeface="Trebuchet MS"/>
              </a:rPr>
              <a:t>ypi</a:t>
            </a:r>
            <a:r>
              <a:rPr b="1" dirty="0" sz="1200" spc="10">
                <a:latin typeface="Trebuchet MS"/>
                <a:cs typeface="Trebuchet MS"/>
              </a:rPr>
              <a:t>ng: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supports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loose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typing,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means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don’t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specify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information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stored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variable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advance.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keyword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declare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variable.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Examples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below:</a:t>
            </a:r>
            <a:endParaRPr sz="1200">
              <a:latin typeface="Trebuchet MS"/>
              <a:cs typeface="Trebuchet MS"/>
            </a:endParaRPr>
          </a:p>
          <a:p>
            <a:pPr marL="12700" marR="5250815">
              <a:lnSpc>
                <a:spcPct val="3042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mber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type  </a:t>
            </a: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35;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og(type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53" name="object 7"/>
          <p:cNvSpPr txBox="1"/>
          <p:nvPr/>
        </p:nvSpPr>
        <p:spPr>
          <a:xfrm>
            <a:off x="208757" y="3295048"/>
            <a:ext cx="2303780" cy="1320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tr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766445">
              <a:lnSpc>
                <a:spcPct val="304200"/>
              </a:lnSpc>
            </a:pP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"Gee</a:t>
            </a:r>
            <a:r>
              <a:rPr dirty="0" sz="1200" spc="40">
                <a:latin typeface="Trebuchet MS"/>
                <a:cs typeface="Trebuchet MS"/>
              </a:rPr>
              <a:t>k</a:t>
            </a:r>
            <a:r>
              <a:rPr dirty="0" sz="1200" spc="80">
                <a:latin typeface="Trebuchet MS"/>
                <a:cs typeface="Trebuchet MS"/>
              </a:rPr>
              <a:t>s</a:t>
            </a:r>
            <a:r>
              <a:rPr dirty="0" sz="1200" spc="60">
                <a:latin typeface="Trebuchet MS"/>
                <a:cs typeface="Trebuchet MS"/>
              </a:rPr>
              <a:t>f</a:t>
            </a:r>
            <a:r>
              <a:rPr dirty="0" sz="1200" spc="30">
                <a:latin typeface="Trebuchet MS"/>
                <a:cs typeface="Trebuchet MS"/>
              </a:rPr>
              <a:t>orGee</a:t>
            </a:r>
            <a:r>
              <a:rPr dirty="0" sz="1200" spc="20">
                <a:latin typeface="Trebuchet MS"/>
                <a:cs typeface="Trebuchet MS"/>
              </a:rPr>
              <a:t>k</a:t>
            </a:r>
            <a:r>
              <a:rPr dirty="0" sz="1200" spc="110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"; 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og(type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54" name="object 3"/>
          <p:cNvSpPr txBox="1"/>
          <p:nvPr/>
        </p:nvSpPr>
        <p:spPr>
          <a:xfrm>
            <a:off x="208757" y="608998"/>
            <a:ext cx="246253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B</a:t>
            </a:r>
            <a:r>
              <a:rPr dirty="0" sz="1200" spc="25">
                <a:latin typeface="Trebuchet MS"/>
                <a:cs typeface="Trebuchet MS"/>
              </a:rPr>
              <a:t>oo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925194">
              <a:lnSpc>
                <a:spcPct val="200000"/>
              </a:lnSpc>
            </a:pP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35">
                <a:latin typeface="Trebuchet MS"/>
                <a:cs typeface="Trebuchet MS"/>
              </a:rPr>
              <a:t>= </a:t>
            </a:r>
            <a:r>
              <a:rPr dirty="0" sz="1200" spc="-20">
                <a:latin typeface="Trebuchet MS"/>
                <a:cs typeface="Trebuchet MS"/>
              </a:rPr>
              <a:t>true; </a:t>
            </a:r>
            <a:r>
              <a:rPr dirty="0" sz="1200" spc="-1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og(type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55" name="object 4"/>
          <p:cNvSpPr txBox="1"/>
          <p:nvPr/>
        </p:nvSpPr>
        <p:spPr>
          <a:xfrm>
            <a:off x="208757" y="2072038"/>
            <a:ext cx="331851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Variable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store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undeﬁned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(no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value)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endParaRPr sz="1200">
              <a:latin typeface="Trebuchet MS"/>
              <a:cs typeface="Trebuchet MS"/>
            </a:endParaRPr>
          </a:p>
          <a:p>
            <a:pPr marL="12700" marR="1781175">
              <a:lnSpc>
                <a:spcPct val="200000"/>
              </a:lnSpc>
            </a:pP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35">
                <a:latin typeface="Trebuchet MS"/>
                <a:cs typeface="Trebuchet MS"/>
              </a:rPr>
              <a:t>= </a:t>
            </a:r>
            <a:r>
              <a:rPr dirty="0" sz="1200" spc="15">
                <a:latin typeface="Trebuchet MS"/>
                <a:cs typeface="Trebuchet MS"/>
              </a:rPr>
              <a:t>undeﬁned;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og(type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a);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297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56" name="object 3"/>
          <p:cNvSpPr txBox="1"/>
          <p:nvPr/>
        </p:nvSpPr>
        <p:spPr>
          <a:xfrm>
            <a:off x="208757" y="243239"/>
            <a:ext cx="57594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25">
                <a:latin typeface="Trebuchet MS"/>
                <a:cs typeface="Trebuchet MS"/>
              </a:rPr>
              <a:t>Outp</a:t>
            </a:r>
            <a:r>
              <a:rPr b="1" dirty="0" sz="1200" spc="10">
                <a:latin typeface="Trebuchet MS"/>
                <a:cs typeface="Trebuchet MS"/>
              </a:rPr>
              <a:t>ut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57" name="object 4"/>
          <p:cNvSpPr txBox="1"/>
          <p:nvPr/>
        </p:nvSpPr>
        <p:spPr>
          <a:xfrm>
            <a:off x="231602" y="974759"/>
            <a:ext cx="889635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49225" marL="16129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algn="l" pos="161925"/>
              </a:tabLst>
            </a:pPr>
            <a:r>
              <a:rPr dirty="0" sz="1200" spc="30">
                <a:latin typeface="Trebuchet MS"/>
                <a:cs typeface="Trebuchet MS"/>
              </a:rPr>
              <a:t>number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indent="-149225" marL="161290">
              <a:lnSpc>
                <a:spcPct val="100000"/>
              </a:lnSpc>
              <a:buFont typeface="Arial MT"/>
              <a:buChar char="•"/>
              <a:tabLst>
                <a:tab algn="l" pos="161925"/>
              </a:tabLst>
            </a:pPr>
            <a:r>
              <a:rPr dirty="0" sz="1200" spc="40">
                <a:latin typeface="Trebuchet MS"/>
                <a:cs typeface="Trebuchet MS"/>
              </a:rPr>
              <a:t>string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indent="-149225" marL="161290">
              <a:lnSpc>
                <a:spcPct val="100000"/>
              </a:lnSpc>
              <a:buFont typeface="Arial MT"/>
              <a:buChar char="•"/>
              <a:tabLst>
                <a:tab algn="l" pos="161925"/>
              </a:tabLst>
            </a:pPr>
            <a:r>
              <a:rPr dirty="0" sz="1200" spc="20">
                <a:latin typeface="Trebuchet MS"/>
                <a:cs typeface="Trebuchet MS"/>
              </a:rPr>
              <a:t>boolean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200">
              <a:latin typeface="Trebuchet MS"/>
              <a:cs typeface="Trebuchet MS"/>
            </a:endParaRPr>
          </a:p>
          <a:p>
            <a:pPr indent="-149225" marL="1612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algn="l" pos="161925"/>
              </a:tabLst>
            </a:pPr>
            <a:r>
              <a:rPr dirty="0" sz="1200" spc="35">
                <a:latin typeface="Trebuchet MS"/>
                <a:cs typeface="Trebuchet MS"/>
              </a:rPr>
              <a:t>undeﬁned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03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58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ah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299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0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59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01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60" name="object 6"/>
          <p:cNvSpPr txBox="1"/>
          <p:nvPr/>
        </p:nvSpPr>
        <p:spPr>
          <a:xfrm>
            <a:off x="208757" y="243239"/>
            <a:ext cx="8148955" cy="40944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 spc="15">
                <a:latin typeface="Trebuchet MS"/>
                <a:cs typeface="Trebuchet MS"/>
              </a:rPr>
              <a:t>Objects </a:t>
            </a:r>
            <a:r>
              <a:rPr b="1" dirty="0" sz="1200" spc="90">
                <a:latin typeface="Trebuchet MS"/>
                <a:cs typeface="Trebuchet MS"/>
              </a:rPr>
              <a:t>&amp; </a:t>
            </a:r>
            <a:r>
              <a:rPr b="1" dirty="0" sz="1200">
                <a:latin typeface="Trebuchet MS"/>
                <a:cs typeface="Trebuchet MS"/>
              </a:rPr>
              <a:t>Functions: </a:t>
            </a:r>
            <a:r>
              <a:rPr dirty="0" sz="1200" spc="5">
                <a:latin typeface="Trebuchet MS"/>
                <a:cs typeface="Trebuchet MS"/>
              </a:rPr>
              <a:t>Node.js </a:t>
            </a:r>
            <a:r>
              <a:rPr dirty="0" sz="1200" spc="10">
                <a:latin typeface="Trebuchet MS"/>
                <a:cs typeface="Trebuchet MS"/>
              </a:rPr>
              <a:t>objects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55">
                <a:latin typeface="Trebuchet MS"/>
                <a:cs typeface="Trebuchet MS"/>
              </a:rPr>
              <a:t>same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15">
                <a:latin typeface="Trebuchet MS"/>
                <a:cs typeface="Trebuchet MS"/>
              </a:rPr>
              <a:t>JavaScript </a:t>
            </a:r>
            <a:r>
              <a:rPr dirty="0" sz="1200" spc="10">
                <a:latin typeface="Trebuchet MS"/>
                <a:cs typeface="Trebuchet MS"/>
              </a:rPr>
              <a:t>objects </a:t>
            </a:r>
            <a:r>
              <a:rPr dirty="0" sz="1200" spc="-95">
                <a:latin typeface="Trebuchet MS"/>
                <a:cs typeface="Trebuchet MS"/>
              </a:rPr>
              <a:t>i.e.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objects </a:t>
            </a:r>
            <a:r>
              <a:rPr dirty="0" sz="1200" spc="15">
                <a:latin typeface="Trebuchet MS"/>
                <a:cs typeface="Trebuchet MS"/>
              </a:rPr>
              <a:t>are similar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variable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5">
                <a:latin typeface="Trebuchet MS"/>
                <a:cs typeface="Trebuchet MS"/>
              </a:rPr>
              <a:t>it </a:t>
            </a:r>
            <a:r>
              <a:rPr dirty="0" sz="1200" spc="-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contains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values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written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name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value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pairs.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Name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value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separated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colon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every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pair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separated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comma.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b="1" dirty="0" sz="1200" spc="5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p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15">
                <a:latin typeface="Trebuchet MS"/>
                <a:cs typeface="Trebuchet MS"/>
              </a:rPr>
              <a:t>n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160655" marR="5868670">
              <a:lnSpc>
                <a:spcPct val="304200"/>
              </a:lnSpc>
            </a:pPr>
            <a:r>
              <a:rPr dirty="0" sz="1200" spc="10">
                <a:latin typeface="Trebuchet MS"/>
                <a:cs typeface="Trebuchet MS"/>
              </a:rPr>
              <a:t>Name: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"Sunstone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Eduversity",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Address: </a:t>
            </a:r>
            <a:r>
              <a:rPr dirty="0" sz="1200" spc="30">
                <a:latin typeface="Trebuchet MS"/>
                <a:cs typeface="Trebuchet MS"/>
              </a:rPr>
              <a:t>"Gurugram",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10">
                <a:latin typeface="Trebuchet MS"/>
                <a:cs typeface="Trebuchet MS"/>
              </a:rPr>
              <a:t>c</a:t>
            </a:r>
            <a:r>
              <a:rPr dirty="0" sz="1200" spc="-90">
                <a:latin typeface="Trebuchet MS"/>
                <a:cs typeface="Trebuchet MS"/>
              </a:rPr>
              <a:t>t: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"+919</a:t>
            </a:r>
            <a:r>
              <a:rPr dirty="0" sz="1200" spc="120">
                <a:latin typeface="Trebuchet MS"/>
                <a:cs typeface="Trebuchet MS"/>
              </a:rPr>
              <a:t>8</a:t>
            </a:r>
            <a:r>
              <a:rPr dirty="0" sz="1200" spc="65">
                <a:latin typeface="Trebuchet MS"/>
                <a:cs typeface="Trebuchet MS"/>
              </a:rPr>
              <a:t>7</a:t>
            </a:r>
            <a:r>
              <a:rPr dirty="0" sz="1200" spc="50">
                <a:latin typeface="Trebuchet MS"/>
                <a:cs typeface="Trebuchet MS"/>
              </a:rPr>
              <a:t>6543210",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85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85">
                <a:latin typeface="Trebuchet MS"/>
                <a:cs typeface="Trebuchet MS"/>
              </a:rPr>
              <a:t>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"</a:t>
            </a:r>
            <a:r>
              <a:rPr dirty="0" sz="1200" spc="45">
                <a:latin typeface="Trebuchet MS"/>
                <a:cs typeface="Trebuchet MS"/>
                <a:hlinkClick r:id="rId3"/>
              </a:rPr>
              <a:t>ab</a:t>
            </a:r>
            <a:r>
              <a:rPr dirty="0" sz="1200" spc="35">
                <a:latin typeface="Trebuchet MS"/>
                <a:cs typeface="Trebuchet MS"/>
                <a:hlinkClick r:id="rId3"/>
              </a:rPr>
              <a:t>c</a:t>
            </a:r>
            <a:r>
              <a:rPr dirty="0" sz="1200" spc="65">
                <a:latin typeface="Trebuchet MS"/>
                <a:cs typeface="Trebuchet MS"/>
                <a:hlinkClick r:id="rId3"/>
              </a:rPr>
              <a:t>@s</a:t>
            </a:r>
            <a:r>
              <a:rPr dirty="0" sz="1200" spc="95">
                <a:latin typeface="Trebuchet MS"/>
                <a:cs typeface="Trebuchet MS"/>
                <a:hlinkClick r:id="rId3"/>
              </a:rPr>
              <a:t>u</a:t>
            </a:r>
            <a:r>
              <a:rPr dirty="0" sz="1200" spc="25">
                <a:latin typeface="Trebuchet MS"/>
                <a:cs typeface="Trebuchet MS"/>
                <a:hlinkClick r:id="rId3"/>
              </a:rPr>
              <a:t>n</a:t>
            </a:r>
            <a:r>
              <a:rPr dirty="0" sz="1200" spc="105">
                <a:latin typeface="Trebuchet MS"/>
                <a:cs typeface="Trebuchet MS"/>
                <a:hlinkClick r:id="rId3"/>
              </a:rPr>
              <a:t>s</a:t>
            </a:r>
            <a:r>
              <a:rPr dirty="0" sz="1200" spc="-30">
                <a:latin typeface="Trebuchet MS"/>
                <a:cs typeface="Trebuchet MS"/>
                <a:hlinkClick r:id="rId3"/>
              </a:rPr>
              <a:t>t</a:t>
            </a:r>
            <a:r>
              <a:rPr dirty="0" sz="1200" spc="25">
                <a:latin typeface="Trebuchet MS"/>
                <a:cs typeface="Trebuchet MS"/>
                <a:hlinkClick r:id="rId3"/>
              </a:rPr>
              <a:t>oneedu</a:t>
            </a:r>
            <a:r>
              <a:rPr dirty="0" sz="1200" spc="10">
                <a:latin typeface="Trebuchet MS"/>
                <a:cs typeface="Trebuchet MS"/>
                <a:hlinkClick r:id="rId3"/>
              </a:rPr>
              <a:t>v</a:t>
            </a:r>
            <a:r>
              <a:rPr dirty="0" sz="1200" spc="5">
                <a:latin typeface="Trebuchet MS"/>
                <a:cs typeface="Trebuchet MS"/>
                <a:hlinkClick r:id="rId3"/>
              </a:rPr>
              <a:t>er</a:t>
            </a:r>
            <a:r>
              <a:rPr dirty="0" sz="1200" spc="25">
                <a:latin typeface="Trebuchet MS"/>
                <a:cs typeface="Trebuchet MS"/>
                <a:hlinkClick r:id="rId3"/>
              </a:rPr>
              <a:t>sit</a:t>
            </a:r>
            <a:r>
              <a:rPr dirty="0" sz="1200" spc="-25">
                <a:latin typeface="Trebuchet MS"/>
                <a:cs typeface="Trebuchet MS"/>
                <a:hlinkClick r:id="rId3"/>
              </a:rPr>
              <a:t>y</a:t>
            </a:r>
            <a:r>
              <a:rPr dirty="0" sz="1200" spc="-50">
                <a:latin typeface="Trebuchet MS"/>
                <a:cs typeface="Trebuchet MS"/>
                <a:hlinkClick r:id="rId3"/>
              </a:rPr>
              <a:t>.o</a:t>
            </a:r>
            <a:r>
              <a:rPr dirty="0" sz="1200" spc="-65">
                <a:latin typeface="Trebuchet MS"/>
                <a:cs typeface="Trebuchet MS"/>
                <a:hlinkClick r:id="rId3"/>
              </a:rPr>
              <a:t>r</a:t>
            </a:r>
            <a:r>
              <a:rPr dirty="0" sz="1200" spc="140">
                <a:latin typeface="Trebuchet MS"/>
                <a:cs typeface="Trebuchet MS"/>
                <a:hlinkClick r:id="rId3"/>
              </a:rPr>
              <a:t>g</a:t>
            </a:r>
            <a:r>
              <a:rPr dirty="0" sz="1200" spc="12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0">
                <a:latin typeface="Trebuchet MS"/>
                <a:cs typeface="Trebuchet MS"/>
              </a:rPr>
              <a:t>};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61" name="object 3"/>
          <p:cNvSpPr txBox="1"/>
          <p:nvPr/>
        </p:nvSpPr>
        <p:spPr>
          <a:xfrm>
            <a:off x="208757" y="243239"/>
            <a:ext cx="409956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Disp</a:t>
            </a:r>
            <a:r>
              <a:rPr dirty="0" sz="1200" spc="20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obje</a:t>
            </a:r>
            <a:r>
              <a:rPr dirty="0" sz="1200" spc="-2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1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form</a:t>
            </a:r>
            <a:r>
              <a:rPr dirty="0" sz="1200">
                <a:latin typeface="Trebuchet MS"/>
                <a:cs typeface="Trebuchet MS"/>
              </a:rPr>
              <a:t>ation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console.log("Information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variable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company:",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62" name="object 4"/>
          <p:cNvSpPr txBox="1"/>
          <p:nvPr/>
        </p:nvSpPr>
        <p:spPr>
          <a:xfrm>
            <a:off x="208757" y="1340518"/>
            <a:ext cx="4122420" cy="574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Disp</a:t>
            </a:r>
            <a:r>
              <a:rPr dirty="0" sz="1200" spc="20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0">
                <a:latin typeface="Trebuchet MS"/>
                <a:cs typeface="Trebuchet MS"/>
              </a:rPr>
              <a:t>console.log("Type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variable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company:",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company);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03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4"/>
          </a:xfrm>
          <a:prstGeom prst="rect"/>
        </p:spPr>
      </p:pic>
      <p:sp>
        <p:nvSpPr>
          <p:cNvPr id="1048609" name="object 3"/>
          <p:cNvSpPr txBox="1">
            <a:spLocks noGrp="1"/>
          </p:cNvSpPr>
          <p:nvPr>
            <p:ph type="title"/>
          </p:nvPr>
        </p:nvSpPr>
        <p:spPr>
          <a:xfrm>
            <a:off x="709718" y="409252"/>
            <a:ext cx="1099820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223668"/>
                </a:solidFill>
              </a:rPr>
              <a:t>P</a:t>
            </a:r>
            <a:r>
              <a:rPr dirty="0" sz="1400" spc="5">
                <a:solidFill>
                  <a:srgbClr val="223668"/>
                </a:solidFill>
              </a:rPr>
              <a:t>a</a:t>
            </a:r>
            <a:r>
              <a:rPr dirty="0" sz="1400">
                <a:solidFill>
                  <a:srgbClr val="223668"/>
                </a:solidFill>
              </a:rPr>
              <a:t>r</a:t>
            </a:r>
            <a:r>
              <a:rPr dirty="0" sz="1400" spc="-5">
                <a:solidFill>
                  <a:srgbClr val="223668"/>
                </a:solidFill>
              </a:rPr>
              <a:t>tne</a:t>
            </a:r>
            <a:r>
              <a:rPr dirty="0" sz="1400">
                <a:solidFill>
                  <a:srgbClr val="223668"/>
                </a:solidFill>
              </a:rPr>
              <a:t>r</a:t>
            </a:r>
            <a:r>
              <a:rPr dirty="0" sz="1400" spc="-110">
                <a:solidFill>
                  <a:srgbClr val="223668"/>
                </a:solidFill>
              </a:rPr>
              <a:t> </a:t>
            </a:r>
            <a:r>
              <a:rPr dirty="0" sz="1400" spc="9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155" name="object 4"/>
          <p:cNvGrpSpPr/>
          <p:nvPr/>
        </p:nvGrpSpPr>
        <p:grpSpPr>
          <a:xfrm>
            <a:off x="-12700" y="127258"/>
            <a:ext cx="649605" cy="2875915"/>
            <a:chOff x="-12700" y="127258"/>
            <a:chExt cx="649605" cy="2875915"/>
          </a:xfrm>
        </p:grpSpPr>
        <p:sp>
          <p:nvSpPr>
            <p:cNvPr id="1048610" name="object 5"/>
            <p:cNvSpPr/>
            <p:nvPr/>
          </p:nvSpPr>
          <p:spPr>
            <a:xfrm>
              <a:off x="461432" y="363348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11" name="object 6"/>
            <p:cNvSpPr/>
            <p:nvPr/>
          </p:nvSpPr>
          <p:spPr>
            <a:xfrm>
              <a:off x="550505" y="453699"/>
              <a:ext cx="0" cy="1804670"/>
            </a:xfrm>
            <a:custGeom>
              <a:avLst/>
              <a:ahLst/>
              <a:rect l="l" t="t" r="r" b="b"/>
              <a:pathLst>
                <a:path h="1804670">
                  <a:moveTo>
                    <a:pt x="0" y="0"/>
                  </a:moveTo>
                  <a:lnTo>
                    <a:pt x="0" y="1804308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12" name="object 7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13" name="object 8"/>
            <p:cNvSpPr/>
            <p:nvPr/>
          </p:nvSpPr>
          <p:spPr>
            <a:xfrm>
              <a:off x="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14" name="object 9"/>
            <p:cNvSpPr/>
            <p:nvPr/>
          </p:nvSpPr>
          <p:spPr>
            <a:xfrm>
              <a:off x="461432" y="2628651"/>
              <a:ext cx="175260" cy="374015"/>
            </a:xfrm>
            <a:custGeom>
              <a:avLst/>
              <a:ahLst/>
              <a:rect l="l" t="t" r="r" b="b"/>
              <a:pathLst>
                <a:path w="175259" h="374014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15" name="object 10"/>
          <p:cNvSpPr txBox="1"/>
          <p:nvPr/>
        </p:nvSpPr>
        <p:spPr>
          <a:xfrm>
            <a:off x="819917" y="835757"/>
            <a:ext cx="7667625" cy="13055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41275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latin typeface="Trebuchet MS"/>
                <a:cs typeface="Trebuchet MS"/>
              </a:rPr>
              <a:t>Partner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software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integration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between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parties.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These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openly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promoted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shared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40">
                <a:latin typeface="Trebuchet MS"/>
                <a:cs typeface="Trebuchet MS"/>
              </a:rPr>
              <a:t>those </a:t>
            </a:r>
            <a:r>
              <a:rPr dirty="0" sz="1200" spc="55">
                <a:latin typeface="Trebuchet MS"/>
                <a:cs typeface="Trebuchet MS"/>
              </a:rPr>
              <a:t>business </a:t>
            </a:r>
            <a:r>
              <a:rPr dirty="0" sz="1200" spc="25">
                <a:latin typeface="Trebuchet MS"/>
                <a:cs typeface="Trebuchet MS"/>
              </a:rPr>
              <a:t>partners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 spc="50">
                <a:latin typeface="Trebuchet MS"/>
                <a:cs typeface="Trebuchet MS"/>
              </a:rPr>
              <a:t>signed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agreement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publisher. </a:t>
            </a:r>
            <a:r>
              <a:rPr dirty="0" sz="1200" spc="140">
                <a:latin typeface="Trebuchet MS"/>
                <a:cs typeface="Trebuchet MS"/>
              </a:rPr>
              <a:t>A </a:t>
            </a:r>
            <a:r>
              <a:rPr dirty="0" sz="1200" spc="35">
                <a:latin typeface="Trebuchet MS"/>
                <a:cs typeface="Trebuchet MS"/>
              </a:rPr>
              <a:t>company can </a:t>
            </a:r>
            <a:r>
              <a:rPr dirty="0" sz="1200" spc="4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beneﬁt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extra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revenue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streams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granting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partners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capability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beneﬁts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access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Meanwhile,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monitor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how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exposed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digital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assets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used.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ensure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if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3rd-party </a:t>
            </a:r>
            <a:r>
              <a:rPr dirty="0" sz="1200" spc="30">
                <a:latin typeface="Trebuchet MS"/>
                <a:cs typeface="Trebuchet MS"/>
              </a:rPr>
              <a:t>solutions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55">
                <a:latin typeface="Trebuchet MS"/>
                <a:cs typeface="Trebuchet MS"/>
              </a:rPr>
              <a:t>use </a:t>
            </a:r>
            <a:r>
              <a:rPr dirty="0" sz="1200">
                <a:latin typeface="Trebuchet MS"/>
                <a:cs typeface="Trebuchet MS"/>
              </a:rPr>
              <a:t>their </a:t>
            </a:r>
            <a:r>
              <a:rPr dirty="0" sz="1200" spc="90">
                <a:latin typeface="Trebuchet MS"/>
                <a:cs typeface="Trebuchet MS"/>
              </a:rPr>
              <a:t>APIs </a:t>
            </a:r>
            <a:r>
              <a:rPr dirty="0" sz="1200" spc="10">
                <a:latin typeface="Trebuchet MS"/>
                <a:cs typeface="Trebuchet MS"/>
              </a:rPr>
              <a:t>offer </a:t>
            </a:r>
            <a:r>
              <a:rPr dirty="0" sz="1200" spc="20">
                <a:latin typeface="Trebuchet MS"/>
                <a:cs typeface="Trebuchet MS"/>
              </a:rPr>
              <a:t>decent </a:t>
            </a:r>
            <a:r>
              <a:rPr dirty="0" sz="1200" spc="40">
                <a:latin typeface="Trebuchet MS"/>
                <a:cs typeface="Trebuchet MS"/>
              </a:rPr>
              <a:t>user </a:t>
            </a:r>
            <a:r>
              <a:rPr dirty="0" sz="1200" spc="15">
                <a:latin typeface="Trebuchet MS"/>
                <a:cs typeface="Trebuchet MS"/>
              </a:rPr>
              <a:t>experience or </a:t>
            </a:r>
            <a:r>
              <a:rPr dirty="0" sz="1200" spc="-35">
                <a:latin typeface="Trebuchet MS"/>
                <a:cs typeface="Trebuchet MS"/>
              </a:rPr>
              <a:t>not. </a:t>
            </a:r>
            <a:r>
              <a:rPr dirty="0" sz="1200" spc="25">
                <a:latin typeface="Trebuchet MS"/>
                <a:cs typeface="Trebuchet MS"/>
              </a:rPr>
              <a:t>They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35">
                <a:latin typeface="Trebuchet MS"/>
                <a:cs typeface="Trebuchet MS"/>
              </a:rPr>
              <a:t>ensure </a:t>
            </a:r>
            <a:r>
              <a:rPr dirty="0" sz="1200" spc="-10">
                <a:latin typeface="Trebuchet MS"/>
                <a:cs typeface="Trebuchet MS"/>
              </a:rPr>
              <a:t>if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maintain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corporate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identity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616" name="object 11"/>
          <p:cNvSpPr txBox="1"/>
          <p:nvPr/>
        </p:nvSpPr>
        <p:spPr>
          <a:xfrm>
            <a:off x="709717" y="2674556"/>
            <a:ext cx="7681595" cy="1000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400" spc="145">
                <a:solidFill>
                  <a:srgbClr val="223668"/>
                </a:solidFill>
                <a:latin typeface="Trebuchet MS"/>
                <a:cs typeface="Trebuchet MS"/>
              </a:rPr>
              <a:t>C</a:t>
            </a:r>
            <a:r>
              <a:rPr b="1" dirty="0" sz="1400" spc="20">
                <a:solidFill>
                  <a:srgbClr val="223668"/>
                </a:solidFill>
                <a:latin typeface="Trebuchet MS"/>
                <a:cs typeface="Trebuchet MS"/>
              </a:rPr>
              <a:t>ompo</a:t>
            </a:r>
            <a:r>
              <a:rPr b="1" dirty="0" sz="1400" spc="35">
                <a:solidFill>
                  <a:srgbClr val="223668"/>
                </a:solidFill>
                <a:latin typeface="Trebuchet MS"/>
                <a:cs typeface="Trebuchet MS"/>
              </a:rPr>
              <a:t>si</a:t>
            </a:r>
            <a:r>
              <a:rPr b="1" dirty="0" sz="1400" spc="15">
                <a:solidFill>
                  <a:srgbClr val="223668"/>
                </a:solidFill>
                <a:latin typeface="Trebuchet MS"/>
                <a:cs typeface="Trebuchet MS"/>
              </a:rPr>
              <a:t>t</a:t>
            </a:r>
            <a:r>
              <a:rPr b="1" dirty="0" sz="1400">
                <a:solidFill>
                  <a:srgbClr val="223668"/>
                </a:solidFill>
                <a:latin typeface="Trebuchet MS"/>
                <a:cs typeface="Trebuchet MS"/>
              </a:rPr>
              <a:t>e</a:t>
            </a:r>
            <a:r>
              <a:rPr b="1" dirty="0" sz="1400" spc="-114">
                <a:solidFill>
                  <a:srgbClr val="223668"/>
                </a:solidFill>
                <a:latin typeface="Trebuchet MS"/>
                <a:cs typeface="Trebuchet MS"/>
              </a:rPr>
              <a:t> </a:t>
            </a:r>
            <a:r>
              <a:rPr b="1" dirty="0" sz="1400" spc="80">
                <a:solidFill>
                  <a:srgbClr val="223668"/>
                </a:solidFill>
                <a:latin typeface="Trebuchet MS"/>
                <a:cs typeface="Trebuchet MS"/>
              </a:rPr>
              <a:t>API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rebuchet MS"/>
              <a:cs typeface="Trebuchet MS"/>
            </a:endParaRPr>
          </a:p>
          <a:p>
            <a:pPr marL="122555" marR="508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Composite </a:t>
            </a:r>
            <a:r>
              <a:rPr dirty="0" sz="1200" spc="90">
                <a:latin typeface="Trebuchet MS"/>
                <a:cs typeface="Trebuchet MS"/>
              </a:rPr>
              <a:t>APIs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5">
                <a:latin typeface="Trebuchet MS"/>
                <a:cs typeface="Trebuchet MS"/>
              </a:rPr>
              <a:t>known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30">
                <a:latin typeface="Trebuchet MS"/>
                <a:cs typeface="Trebuchet MS"/>
              </a:rPr>
              <a:t>combining </a:t>
            </a:r>
            <a:r>
              <a:rPr dirty="0" sz="1200" spc="5">
                <a:latin typeface="Trebuchet MS"/>
                <a:cs typeface="Trebuchet MS"/>
              </a:rPr>
              <a:t>different </a:t>
            </a:r>
            <a:r>
              <a:rPr dirty="0" sz="1200" spc="25">
                <a:latin typeface="Trebuchet MS"/>
                <a:cs typeface="Trebuchet MS"/>
              </a:rPr>
              <a:t>service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 spc="35">
                <a:latin typeface="Trebuchet MS"/>
                <a:cs typeface="Trebuchet MS"/>
              </a:rPr>
              <a:t>APIs. </a:t>
            </a:r>
            <a:r>
              <a:rPr dirty="0" sz="1200" spc="25">
                <a:latin typeface="Trebuchet MS"/>
                <a:cs typeface="Trebuchet MS"/>
              </a:rPr>
              <a:t>They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5">
                <a:latin typeface="Trebuchet MS"/>
                <a:cs typeface="Trebuchet MS"/>
              </a:rPr>
              <a:t>made </a:t>
            </a: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30">
                <a:latin typeface="Trebuchet MS"/>
                <a:cs typeface="Trebuchet MS"/>
              </a:rPr>
              <a:t>combining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existing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functions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perform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tasks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single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call.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boosts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execution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speed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along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enhancing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performance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listeners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web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interfaces.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6" name="object 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17" name="object 13"/>
            <p:cNvSpPr/>
            <p:nvPr/>
          </p:nvSpPr>
          <p:spPr>
            <a:xfrm>
              <a:off x="550505" y="2719002"/>
              <a:ext cx="0" cy="1909445"/>
            </a:xfrm>
            <a:custGeom>
              <a:avLst/>
              <a:ahLst/>
              <a:rect l="l" t="t" r="r" b="b"/>
              <a:pathLst>
                <a:path h="1909445">
                  <a:moveTo>
                    <a:pt x="0" y="0"/>
                  </a:moveTo>
                  <a:lnTo>
                    <a:pt x="0" y="1908981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166" name="object 1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63" name="object 3"/>
          <p:cNvSpPr txBox="1"/>
          <p:nvPr/>
        </p:nvSpPr>
        <p:spPr>
          <a:xfrm>
            <a:off x="208757" y="243239"/>
            <a:ext cx="58293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25">
                <a:latin typeface="Trebuchet MS"/>
                <a:cs typeface="Trebuchet MS"/>
              </a:rPr>
              <a:t>Outp</a:t>
            </a:r>
            <a:r>
              <a:rPr b="1" dirty="0" sz="1200" spc="-30">
                <a:latin typeface="Trebuchet MS"/>
                <a:cs typeface="Trebuchet MS"/>
              </a:rPr>
              <a:t>ut: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64" name="object 4"/>
          <p:cNvSpPr txBox="1"/>
          <p:nvPr/>
        </p:nvSpPr>
        <p:spPr>
          <a:xfrm>
            <a:off x="208757" y="974759"/>
            <a:ext cx="2668270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latin typeface="Trebuchet MS"/>
                <a:cs typeface="Trebuchet MS"/>
              </a:rPr>
              <a:t>I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20">
                <a:latin typeface="Trebuchet MS"/>
                <a:cs typeface="Trebuchet MS"/>
              </a:rPr>
              <a:t>form</a:t>
            </a:r>
            <a:r>
              <a:rPr dirty="0" sz="1200">
                <a:latin typeface="Trebuchet MS"/>
                <a:cs typeface="Trebuchet MS"/>
              </a:rPr>
              <a:t>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p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15">
                <a:latin typeface="Trebuchet MS"/>
                <a:cs typeface="Trebuchet MS"/>
              </a:rPr>
              <a:t>n</a:t>
            </a:r>
            <a:r>
              <a:rPr dirty="0" sz="1200" spc="-60">
                <a:latin typeface="Trebuchet MS"/>
                <a:cs typeface="Trebuchet MS"/>
              </a:rPr>
              <a:t>y: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515620">
              <a:lnSpc>
                <a:spcPct val="200000"/>
              </a:lnSpc>
            </a:pPr>
            <a:r>
              <a:rPr dirty="0" sz="1200" spc="10">
                <a:latin typeface="Trebuchet MS"/>
                <a:cs typeface="Trebuchet MS"/>
              </a:rPr>
              <a:t>Name: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'Sunstone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Eduversity',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Address:  </a:t>
            </a:r>
            <a:r>
              <a:rPr dirty="0" sz="1200" spc="20">
                <a:latin typeface="Trebuchet MS"/>
                <a:cs typeface="Trebuchet MS"/>
              </a:rPr>
              <a:t>Gurugram',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a</a:t>
            </a:r>
            <a:r>
              <a:rPr dirty="0" sz="1200" spc="10">
                <a:latin typeface="Trebuchet MS"/>
                <a:cs typeface="Trebuchet MS"/>
              </a:rPr>
              <a:t>c</a:t>
            </a:r>
            <a:r>
              <a:rPr dirty="0" sz="1200" spc="-90">
                <a:latin typeface="Trebuchet MS"/>
                <a:cs typeface="Trebuchet MS"/>
              </a:rPr>
              <a:t>t: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'+919</a:t>
            </a:r>
            <a:r>
              <a:rPr dirty="0" sz="1200" spc="120">
                <a:latin typeface="Trebuchet MS"/>
                <a:cs typeface="Trebuchet MS"/>
              </a:rPr>
              <a:t>8</a:t>
            </a:r>
            <a:r>
              <a:rPr dirty="0" sz="1200" spc="65">
                <a:latin typeface="Trebuchet MS"/>
                <a:cs typeface="Trebuchet MS"/>
              </a:rPr>
              <a:t>7</a:t>
            </a:r>
            <a:r>
              <a:rPr dirty="0" sz="1200" spc="50">
                <a:latin typeface="Trebuchet MS"/>
                <a:cs typeface="Trebuchet MS"/>
              </a:rPr>
              <a:t>6543210',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86360">
              <a:lnSpc>
                <a:spcPct val="100000"/>
              </a:lnSpc>
            </a:pPr>
            <a:r>
              <a:rPr dirty="0" sz="1200" spc="85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m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85">
                <a:latin typeface="Trebuchet MS"/>
                <a:cs typeface="Trebuchet MS"/>
              </a:rPr>
              <a:t>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'</a:t>
            </a:r>
            <a:r>
              <a:rPr dirty="0" sz="1200" spc="45">
                <a:latin typeface="Trebuchet MS"/>
                <a:cs typeface="Trebuchet MS"/>
              </a:rPr>
              <a:t>ab</a:t>
            </a:r>
            <a:r>
              <a:rPr dirty="0" sz="1200" spc="35">
                <a:latin typeface="Trebuchet MS"/>
                <a:cs typeface="Trebuchet MS"/>
              </a:rPr>
              <a:t>c</a:t>
            </a:r>
            <a:r>
              <a:rPr dirty="0" sz="1200" spc="65">
                <a:latin typeface="Trebuchet MS"/>
                <a:cs typeface="Trebuchet MS"/>
              </a:rPr>
              <a:t>@s</a:t>
            </a:r>
            <a:r>
              <a:rPr dirty="0" sz="1200" spc="9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oneedu</a:t>
            </a:r>
            <a:r>
              <a:rPr dirty="0" sz="1200" spc="10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25">
                <a:latin typeface="Trebuchet MS"/>
                <a:cs typeface="Trebuchet MS"/>
              </a:rPr>
              <a:t>sit</a:t>
            </a:r>
            <a:r>
              <a:rPr dirty="0" sz="1200" spc="-25">
                <a:latin typeface="Trebuchet MS"/>
                <a:cs typeface="Trebuchet MS"/>
              </a:rPr>
              <a:t>y</a:t>
            </a:r>
            <a:r>
              <a:rPr dirty="0" sz="1200" spc="-50">
                <a:latin typeface="Trebuchet MS"/>
                <a:cs typeface="Trebuchet MS"/>
              </a:rPr>
              <a:t>.o</a:t>
            </a:r>
            <a:r>
              <a:rPr dirty="0" sz="1200" spc="-65">
                <a:latin typeface="Trebuchet MS"/>
                <a:cs typeface="Trebuchet MS"/>
              </a:rPr>
              <a:t>r</a:t>
            </a:r>
            <a:r>
              <a:rPr dirty="0" sz="1200" spc="140">
                <a:latin typeface="Trebuchet MS"/>
                <a:cs typeface="Trebuchet MS"/>
              </a:rPr>
              <a:t>g</a:t>
            </a:r>
            <a:r>
              <a:rPr dirty="0" sz="1200" spc="105">
                <a:latin typeface="Trebuchet MS"/>
                <a:cs typeface="Trebuchet MS"/>
              </a:rPr>
              <a:t>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40">
                <a:latin typeface="Trebuchet MS"/>
                <a:cs typeface="Trebuchet MS"/>
              </a:rPr>
              <a:t>ype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p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15">
                <a:latin typeface="Trebuchet MS"/>
                <a:cs typeface="Trebuchet MS"/>
              </a:rPr>
              <a:t>n</a:t>
            </a:r>
            <a:r>
              <a:rPr dirty="0" sz="1200" spc="-60">
                <a:latin typeface="Trebuchet MS"/>
                <a:cs typeface="Trebuchet MS"/>
              </a:rPr>
              <a:t>y: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obje</a:t>
            </a:r>
            <a:r>
              <a:rPr dirty="0" sz="1200" spc="-2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08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865" name="object 6"/>
            <p:cNvSpPr/>
            <p:nvPr/>
          </p:nvSpPr>
          <p:spPr>
            <a:xfrm>
              <a:off x="0" y="643812"/>
              <a:ext cx="3760470" cy="0"/>
            </a:xfrm>
            <a:custGeom>
              <a:avLst/>
              <a:ahLst/>
              <a:rect l="l" t="t" r="r" b="b"/>
              <a:pathLst>
                <a:path w="3760470">
                  <a:moveTo>
                    <a:pt x="0" y="0"/>
                  </a:moveTo>
                  <a:lnTo>
                    <a:pt x="3760236" y="0"/>
                  </a:lnTo>
                </a:path>
              </a:pathLst>
            </a:custGeom>
            <a:ln w="9524">
              <a:solidFill>
                <a:srgbClr val="8124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305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0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66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07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67" name="object 6"/>
          <p:cNvSpPr txBox="1"/>
          <p:nvPr/>
        </p:nvSpPr>
        <p:spPr>
          <a:xfrm>
            <a:off x="208757" y="243239"/>
            <a:ext cx="8159750" cy="3911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>
                <a:latin typeface="Trebuchet MS"/>
                <a:cs typeface="Trebuchet MS"/>
              </a:rPr>
              <a:t>Functions: </a:t>
            </a:r>
            <a:r>
              <a:rPr dirty="0" sz="1200" spc="5">
                <a:latin typeface="Trebuchet MS"/>
                <a:cs typeface="Trebuchet MS"/>
              </a:rPr>
              <a:t>Node.js </a:t>
            </a:r>
            <a:r>
              <a:rPr dirty="0" sz="1200" spc="30">
                <a:latin typeface="Trebuchet MS"/>
                <a:cs typeface="Trebuchet MS"/>
              </a:rPr>
              <a:t>functions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35">
                <a:latin typeface="Trebuchet MS"/>
                <a:cs typeface="Trebuchet MS"/>
              </a:rPr>
              <a:t>deﬁned </a:t>
            </a:r>
            <a:r>
              <a:rPr dirty="0" sz="1200" spc="55">
                <a:latin typeface="Trebuchet MS"/>
                <a:cs typeface="Trebuchet MS"/>
              </a:rPr>
              <a:t>using </a:t>
            </a:r>
            <a:r>
              <a:rPr dirty="0" sz="1200" spc="15">
                <a:latin typeface="Trebuchet MS"/>
                <a:cs typeface="Trebuchet MS"/>
              </a:rPr>
              <a:t>function </a:t>
            </a:r>
            <a:r>
              <a:rPr dirty="0" sz="1200" spc="25">
                <a:latin typeface="Trebuchet MS"/>
                <a:cs typeface="Trebuchet MS"/>
              </a:rPr>
              <a:t>keyword </a:t>
            </a:r>
            <a:r>
              <a:rPr dirty="0" sz="1200" spc="20">
                <a:latin typeface="Trebuchet MS"/>
                <a:cs typeface="Trebuchet MS"/>
              </a:rPr>
              <a:t>then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30">
                <a:latin typeface="Trebuchet MS"/>
                <a:cs typeface="Trebuchet MS"/>
              </a:rPr>
              <a:t>name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15">
                <a:latin typeface="Trebuchet MS"/>
                <a:cs typeface="Trebuchet MS"/>
              </a:rPr>
              <a:t>the function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20">
                <a:latin typeface="Trebuchet MS"/>
                <a:cs typeface="Trebuchet MS"/>
              </a:rPr>
              <a:t>parameters </a:t>
            </a:r>
            <a:r>
              <a:rPr dirty="0" sz="1200" spc="2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15">
                <a:latin typeface="Trebuchet MS"/>
                <a:cs typeface="Trebuchet MS"/>
              </a:rPr>
              <a:t>are </a:t>
            </a:r>
            <a:r>
              <a:rPr dirty="0" sz="1200" spc="60">
                <a:latin typeface="Trebuchet MS"/>
                <a:cs typeface="Trebuchet MS"/>
              </a:rPr>
              <a:t>passed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5">
                <a:latin typeface="Trebuchet MS"/>
                <a:cs typeface="Trebuchet MS"/>
              </a:rPr>
              <a:t>function. </a:t>
            </a:r>
            <a:r>
              <a:rPr dirty="0" sz="1200" spc="20">
                <a:latin typeface="Trebuchet MS"/>
                <a:cs typeface="Trebuchet MS"/>
              </a:rPr>
              <a:t>In </a:t>
            </a:r>
            <a:r>
              <a:rPr dirty="0" sz="1200" spc="-15">
                <a:latin typeface="Trebuchet MS"/>
                <a:cs typeface="Trebuchet MS"/>
              </a:rPr>
              <a:t>Node.js, </a:t>
            </a:r>
            <a:r>
              <a:rPr dirty="0" sz="1200" spc="25">
                <a:latin typeface="Trebuchet MS"/>
                <a:cs typeface="Trebuchet MS"/>
              </a:rPr>
              <a:t>we </a:t>
            </a:r>
            <a:r>
              <a:rPr dirty="0" sz="1200" spc="-25">
                <a:latin typeface="Trebuchet MS"/>
                <a:cs typeface="Trebuchet MS"/>
              </a:rPr>
              <a:t>don’t </a:t>
            </a:r>
            <a:r>
              <a:rPr dirty="0" sz="1200" spc="15">
                <a:latin typeface="Trebuchet MS"/>
                <a:cs typeface="Trebuchet MS"/>
              </a:rPr>
              <a:t>have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35">
                <a:latin typeface="Trebuchet MS"/>
                <a:cs typeface="Trebuchet MS"/>
              </a:rPr>
              <a:t>specify </a:t>
            </a:r>
            <a:r>
              <a:rPr dirty="0" sz="1200" spc="25">
                <a:latin typeface="Trebuchet MS"/>
                <a:cs typeface="Trebuchet MS"/>
              </a:rPr>
              <a:t>datatypes </a:t>
            </a:r>
            <a:r>
              <a:rPr dirty="0" sz="1200" spc="15">
                <a:latin typeface="Trebuchet MS"/>
                <a:cs typeface="Trebuchet MS"/>
              </a:rPr>
              <a:t>for the </a:t>
            </a:r>
            <a:r>
              <a:rPr dirty="0" sz="1200" spc="20">
                <a:latin typeface="Trebuchet MS"/>
                <a:cs typeface="Trebuchet MS"/>
              </a:rPr>
              <a:t>parameters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40">
                <a:latin typeface="Trebuchet MS"/>
                <a:cs typeface="Trebuchet MS"/>
              </a:rPr>
              <a:t>check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number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arguments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received.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functions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follow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every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rule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while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writing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JavaScript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functions.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b="1" dirty="0" sz="1200" spc="5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Trebuchet MS"/>
                <a:cs typeface="Trebuchet MS"/>
              </a:rPr>
              <a:t>f</a:t>
            </a:r>
            <a:r>
              <a:rPr dirty="0" sz="1200" spc="45">
                <a:latin typeface="Trebuchet MS"/>
                <a:cs typeface="Trebuchet MS"/>
              </a:rPr>
              <a:t>un</a:t>
            </a:r>
            <a:r>
              <a:rPr dirty="0" sz="1200" spc="15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</a:t>
            </a:r>
            <a:r>
              <a:rPr dirty="0" sz="1200" spc="35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y(n</a:t>
            </a:r>
            <a:r>
              <a:rPr dirty="0" sz="1200" spc="15">
                <a:latin typeface="Trebuchet MS"/>
                <a:cs typeface="Trebuchet MS"/>
              </a:rPr>
              <a:t>u</a:t>
            </a:r>
            <a:r>
              <a:rPr dirty="0" sz="1200" spc="-85">
                <a:latin typeface="Trebuchet MS"/>
                <a:cs typeface="Trebuchet MS"/>
              </a:rPr>
              <a:t>m1,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75">
                <a:latin typeface="Trebuchet MS"/>
                <a:cs typeface="Trebuchet MS"/>
              </a:rPr>
              <a:t>m</a:t>
            </a:r>
            <a:r>
              <a:rPr dirty="0" sz="1200" spc="35">
                <a:latin typeface="Trebuchet MS"/>
                <a:cs typeface="Trebuchet MS"/>
              </a:rPr>
              <a:t>2</a:t>
            </a:r>
            <a:r>
              <a:rPr dirty="0" sz="1200" spc="-70">
                <a:latin typeface="Trebuchet MS"/>
                <a:cs typeface="Trebuchet MS"/>
              </a:rPr>
              <a:t>)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215">
                <a:latin typeface="Trebuchet MS"/>
                <a:cs typeface="Trebuchet MS"/>
              </a:rPr>
              <a:t>//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returns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multiplication</a:t>
            </a:r>
            <a:endParaRPr sz="1200">
              <a:latin typeface="Trebuchet MS"/>
              <a:cs typeface="Trebuchet MS"/>
            </a:endParaRPr>
          </a:p>
          <a:p>
            <a:pPr marL="160655" marR="6560184">
              <a:lnSpc>
                <a:spcPct val="3042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50">
                <a:latin typeface="Trebuchet MS"/>
                <a:cs typeface="Trebuchet MS"/>
              </a:rPr>
              <a:t>m1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45">
                <a:latin typeface="Trebuchet MS"/>
                <a:cs typeface="Trebuchet MS"/>
              </a:rPr>
              <a:t>m2 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15">
                <a:latin typeface="Trebuchet MS"/>
                <a:cs typeface="Trebuchet MS"/>
              </a:rPr>
              <a:t>rn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50">
                <a:latin typeface="Trebuchet MS"/>
                <a:cs typeface="Trebuchet MS"/>
              </a:rPr>
              <a:t>m1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*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10">
                <a:latin typeface="Trebuchet MS"/>
                <a:cs typeface="Trebuchet MS"/>
              </a:rPr>
              <a:t>m2;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68" name="object 3"/>
          <p:cNvSpPr txBox="1"/>
          <p:nvPr/>
        </p:nvSpPr>
        <p:spPr>
          <a:xfrm>
            <a:off x="208757" y="243239"/>
            <a:ext cx="1313180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De</a:t>
            </a:r>
            <a:r>
              <a:rPr dirty="0" sz="1200" spc="40">
                <a:latin typeface="Trebuchet MS"/>
                <a:cs typeface="Trebuchet MS"/>
              </a:rPr>
              <a:t>c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5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ariab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2700" marR="664845">
              <a:lnSpc>
                <a:spcPct val="200000"/>
              </a:lnSpc>
            </a:pP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2;  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3;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69" name="object 4"/>
          <p:cNvSpPr txBox="1"/>
          <p:nvPr/>
        </p:nvSpPr>
        <p:spPr>
          <a:xfrm>
            <a:off x="208757" y="1706278"/>
            <a:ext cx="2366010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Disp</a:t>
            </a:r>
            <a:r>
              <a:rPr dirty="0" sz="1200" spc="20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10">
                <a:latin typeface="Trebuchet MS"/>
                <a:cs typeface="Trebuchet MS"/>
              </a:rPr>
              <a:t>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-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rned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</a:t>
            </a:r>
            <a:r>
              <a:rPr dirty="0" sz="1200" spc="5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12700" marR="20320">
              <a:lnSpc>
                <a:spcPct val="2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</a:t>
            </a:r>
            <a:r>
              <a:rPr dirty="0" sz="1200" spc="35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</a:t>
            </a:r>
            <a:r>
              <a:rPr dirty="0" sz="1200" spc="45">
                <a:latin typeface="Trebuchet MS"/>
                <a:cs typeface="Trebuchet MS"/>
              </a:rPr>
              <a:t>un</a:t>
            </a:r>
            <a:r>
              <a:rPr dirty="0" sz="1200" spc="15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tion  </a:t>
            </a:r>
            <a:r>
              <a:rPr dirty="0" sz="1200" spc="15">
                <a:latin typeface="Trebuchet MS"/>
                <a:cs typeface="Trebuchet MS"/>
              </a:rPr>
              <a:t>console.log("Multiplication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of",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x,</a:t>
            </a:r>
            <a:endParaRPr sz="1200">
              <a:latin typeface="Trebuchet MS"/>
              <a:cs typeface="Trebuchet MS"/>
            </a:endParaRPr>
          </a:p>
          <a:p>
            <a:pPr indent="147955" marL="12700" marR="299085">
              <a:lnSpc>
                <a:spcPct val="200000"/>
              </a:lnSpc>
            </a:pPr>
            <a:r>
              <a:rPr dirty="0" sz="1200" spc="50">
                <a:latin typeface="Trebuchet MS"/>
                <a:cs typeface="Trebuchet MS"/>
              </a:rPr>
              <a:t>"</a:t>
            </a:r>
            <a:r>
              <a:rPr dirty="0" sz="1200" spc="35">
                <a:latin typeface="Trebuchet MS"/>
                <a:cs typeface="Trebuchet MS"/>
              </a:rPr>
              <a:t>an</a:t>
            </a:r>
            <a:r>
              <a:rPr dirty="0" sz="1200" spc="30">
                <a:latin typeface="Trebuchet MS"/>
                <a:cs typeface="Trebuchet MS"/>
              </a:rPr>
              <a:t>d</a:t>
            </a:r>
            <a:r>
              <a:rPr dirty="0" sz="1200" spc="-20">
                <a:latin typeface="Trebuchet MS"/>
                <a:cs typeface="Trebuchet MS"/>
              </a:rPr>
              <a:t>",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y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"</a:t>
            </a:r>
            <a:r>
              <a:rPr dirty="0" sz="1200" spc="2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</a:t>
            </a:r>
            <a:r>
              <a:rPr dirty="0" sz="1200" spc="35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-10">
                <a:latin typeface="Trebuchet MS"/>
                <a:cs typeface="Trebuchet MS"/>
              </a:rPr>
              <a:t>l</a:t>
            </a:r>
            <a:r>
              <a:rPr dirty="0" sz="1200" spc="-30">
                <a:latin typeface="Trebuchet MS"/>
                <a:cs typeface="Trebuchet MS"/>
              </a:rPr>
              <a:t>y(x,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</a:t>
            </a:r>
            <a:r>
              <a:rPr dirty="0" sz="1200" spc="-95">
                <a:latin typeface="Trebuchet MS"/>
                <a:cs typeface="Trebuchet MS"/>
              </a:rPr>
              <a:t>));  </a:t>
            </a:r>
            <a:r>
              <a:rPr dirty="0" sz="1200" spc="-5">
                <a:latin typeface="Trebuchet MS"/>
                <a:cs typeface="Trebuchet MS"/>
              </a:rPr>
              <a:t>Output: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35">
                <a:latin typeface="Trebuchet MS"/>
                <a:cs typeface="Trebuchet MS"/>
              </a:rPr>
              <a:t>M</a:t>
            </a:r>
            <a:r>
              <a:rPr dirty="0" sz="1200" spc="11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5">
                <a:latin typeface="Trebuchet MS"/>
                <a:cs typeface="Trebuchet MS"/>
              </a:rPr>
              <a:t>ic</a:t>
            </a:r>
            <a:r>
              <a:rPr dirty="0" sz="1200">
                <a:latin typeface="Trebuchet MS"/>
                <a:cs typeface="Trebuchet MS"/>
              </a:rPr>
              <a:t>ation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2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3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</a:t>
            </a:r>
            <a:r>
              <a:rPr dirty="0" sz="1200" spc="4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09" name="object 5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1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7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11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71" name="object 6"/>
          <p:cNvSpPr txBox="1"/>
          <p:nvPr/>
        </p:nvSpPr>
        <p:spPr>
          <a:xfrm>
            <a:off x="208757" y="243239"/>
            <a:ext cx="8121015" cy="42849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 spc="50">
                <a:latin typeface="Trebuchet MS"/>
                <a:cs typeface="Trebuchet MS"/>
              </a:rPr>
              <a:t>String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20">
                <a:latin typeface="Trebuchet MS"/>
                <a:cs typeface="Trebuchet MS"/>
              </a:rPr>
              <a:t>and</a:t>
            </a:r>
            <a:r>
              <a:rPr b="1" dirty="0" sz="1200" spc="-90">
                <a:latin typeface="Trebuchet MS"/>
                <a:cs typeface="Trebuchet MS"/>
              </a:rPr>
              <a:t> </a:t>
            </a:r>
            <a:r>
              <a:rPr b="1" dirty="0" sz="1200" spc="50">
                <a:latin typeface="Trebuchet MS"/>
                <a:cs typeface="Trebuchet MS"/>
              </a:rPr>
              <a:t>String</a:t>
            </a:r>
            <a:r>
              <a:rPr b="1" dirty="0" sz="1200" spc="-85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Functions:</a:t>
            </a:r>
            <a:r>
              <a:rPr b="1"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variable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string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assigning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value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either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single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100">
                <a:latin typeface="Trebuchet MS"/>
                <a:cs typeface="Trebuchet MS"/>
              </a:rPr>
              <a:t>(”)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double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10">
                <a:latin typeface="Trebuchet MS"/>
                <a:cs typeface="Trebuchet MS"/>
              </a:rPr>
              <a:t>(“”)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quotes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contains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functions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manipulate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strings.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Following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example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deﬁning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string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variables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functions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node.js.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dirty="0" sz="1200" spc="5">
                <a:latin typeface="Trebuchet MS"/>
                <a:cs typeface="Trebuchet MS"/>
              </a:rPr>
              <a:t>Example:</a:t>
            </a:r>
            <a:endParaRPr sz="1200">
              <a:latin typeface="Trebuchet MS"/>
              <a:cs typeface="Trebuchet MS"/>
            </a:endParaRPr>
          </a:p>
          <a:p>
            <a:pPr marL="12700" marR="5106670">
              <a:lnSpc>
                <a:spcPct val="304200"/>
              </a:lnSpc>
            </a:pP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"Welcome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Sunstone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Eduversity";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var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'Node.js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Tutorials';</a:t>
            </a:r>
            <a:endParaRPr sz="1200">
              <a:latin typeface="Trebuchet MS"/>
              <a:cs typeface="Trebuchet MS"/>
            </a:endParaRPr>
          </a:p>
          <a:p>
            <a:pPr marL="12700" marR="5847715">
              <a:lnSpc>
                <a:spcPct val="304200"/>
              </a:lnSpc>
            </a:pP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z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['S</a:t>
            </a:r>
            <a:r>
              <a:rPr dirty="0" sz="1200" spc="10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on</a:t>
            </a:r>
            <a:r>
              <a:rPr dirty="0" sz="1200" spc="-55">
                <a:latin typeface="Trebuchet MS"/>
                <a:cs typeface="Trebuchet MS"/>
              </a:rPr>
              <a:t>e</a:t>
            </a:r>
            <a:r>
              <a:rPr dirty="0" sz="1200" spc="-25">
                <a:latin typeface="Trebuchet MS"/>
                <a:cs typeface="Trebuchet MS"/>
              </a:rPr>
              <a:t>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'</a:t>
            </a:r>
            <a:r>
              <a:rPr dirty="0" sz="1200" spc="150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du</a:t>
            </a:r>
            <a:r>
              <a:rPr dirty="0" sz="1200" spc="15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25">
                <a:latin typeface="Trebuchet MS"/>
                <a:cs typeface="Trebuchet MS"/>
              </a:rPr>
              <a:t>sit</a:t>
            </a:r>
            <a:r>
              <a:rPr dirty="0" sz="1200" spc="45">
                <a:latin typeface="Trebuchet MS"/>
                <a:cs typeface="Trebuchet MS"/>
              </a:rPr>
              <a:t>y</a:t>
            </a:r>
            <a:r>
              <a:rPr dirty="0" sz="1200" spc="-45">
                <a:latin typeface="Trebuchet MS"/>
                <a:cs typeface="Trebuchet MS"/>
              </a:rPr>
              <a:t>'];  </a:t>
            </a:r>
            <a:r>
              <a:rPr dirty="0" sz="1200">
                <a:latin typeface="Trebuchet MS"/>
                <a:cs typeface="Trebuchet MS"/>
              </a:rPr>
              <a:t>console.log(x);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console.log(y);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72" name="object 3"/>
          <p:cNvSpPr txBox="1"/>
          <p:nvPr/>
        </p:nvSpPr>
        <p:spPr>
          <a:xfrm>
            <a:off x="208757" y="243239"/>
            <a:ext cx="280416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65">
                <a:latin typeface="Trebuchet MS"/>
                <a:cs typeface="Trebuchet MS"/>
              </a:rPr>
              <a:t>g("C</a:t>
            </a:r>
            <a:r>
              <a:rPr dirty="0" sz="1200" spc="35">
                <a:latin typeface="Trebuchet MS"/>
                <a:cs typeface="Trebuchet MS"/>
              </a:rPr>
              <a:t>on</a:t>
            </a:r>
            <a:r>
              <a:rPr dirty="0" sz="1200" spc="30">
                <a:latin typeface="Trebuchet MS"/>
                <a:cs typeface="Trebuchet MS"/>
              </a:rPr>
              <a:t>c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Us</a:t>
            </a:r>
            <a:r>
              <a:rPr dirty="0" sz="1200" spc="3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(+</a:t>
            </a:r>
            <a:r>
              <a:rPr dirty="0" sz="1200" spc="-35">
                <a:latin typeface="Trebuchet MS"/>
                <a:cs typeface="Trebuchet MS"/>
              </a:rPr>
              <a:t>)</a:t>
            </a:r>
            <a:r>
              <a:rPr dirty="0" sz="1200" spc="-75">
                <a:latin typeface="Trebuchet MS"/>
                <a:cs typeface="Trebuchet MS"/>
              </a:rPr>
              <a:t> :"</a:t>
            </a:r>
            <a:r>
              <a:rPr dirty="0" sz="1200" spc="-7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(</a:t>
            </a:r>
            <a:r>
              <a:rPr dirty="0" sz="1200" spc="-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+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</a:t>
            </a:r>
            <a:r>
              <a:rPr dirty="0" sz="1200" spc="-100">
                <a:latin typeface="Trebuchet MS"/>
                <a:cs typeface="Trebuchet MS"/>
              </a:rPr>
              <a:t>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73" name="object 4"/>
          <p:cNvSpPr txBox="1"/>
          <p:nvPr/>
        </p:nvSpPr>
        <p:spPr>
          <a:xfrm>
            <a:off x="208757" y="974759"/>
            <a:ext cx="369252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console.log("Concat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Function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:",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(x.concat(y)));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74" name="object 5"/>
          <p:cNvSpPr txBox="1"/>
          <p:nvPr/>
        </p:nvSpPr>
        <p:spPr>
          <a:xfrm>
            <a:off x="208757" y="1706278"/>
            <a:ext cx="265620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75">
                <a:latin typeface="Trebuchet MS"/>
                <a:cs typeface="Trebuchet MS"/>
              </a:rPr>
              <a:t>g("Sp</a:t>
            </a:r>
            <a:r>
              <a:rPr dirty="0" sz="1200" spc="40">
                <a:latin typeface="Trebuchet MS"/>
                <a:cs typeface="Trebuchet MS"/>
              </a:rPr>
              <a:t>l</a:t>
            </a:r>
            <a:r>
              <a:rPr dirty="0" sz="1200" spc="-30">
                <a:latin typeface="Trebuchet MS"/>
                <a:cs typeface="Trebuchet MS"/>
              </a:rPr>
              <a:t>i</a:t>
            </a:r>
            <a:r>
              <a:rPr dirty="0" sz="1200" spc="-35">
                <a:latin typeface="Trebuchet MS"/>
                <a:cs typeface="Trebuchet MS"/>
              </a:rPr>
              <a:t>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tr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>
                <a:latin typeface="Trebuchet MS"/>
                <a:cs typeface="Trebuchet MS"/>
              </a:rPr>
              <a:t>ng: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x.sp</a:t>
            </a:r>
            <a:r>
              <a:rPr dirty="0" sz="1200">
                <a:latin typeface="Trebuchet MS"/>
                <a:cs typeface="Trebuchet MS"/>
              </a:rPr>
              <a:t>l</a:t>
            </a:r>
            <a:r>
              <a:rPr dirty="0" sz="1200" spc="-15">
                <a:latin typeface="Trebuchet MS"/>
                <a:cs typeface="Trebuchet MS"/>
              </a:rPr>
              <a:t>it(</a:t>
            </a:r>
            <a:r>
              <a:rPr dirty="0" sz="1200" spc="-5">
                <a:latin typeface="Trebuchet MS"/>
                <a:cs typeface="Trebuchet MS"/>
              </a:rPr>
              <a:t>'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75" name="object 6"/>
          <p:cNvSpPr txBox="1"/>
          <p:nvPr/>
        </p:nvSpPr>
        <p:spPr>
          <a:xfrm>
            <a:off x="208757" y="2437798"/>
            <a:ext cx="255905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g("Jo</a:t>
            </a:r>
            <a:r>
              <a:rPr dirty="0" sz="1200" spc="10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tr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>
                <a:latin typeface="Trebuchet MS"/>
                <a:cs typeface="Trebuchet MS"/>
              </a:rPr>
              <a:t>ng: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z.jo</a:t>
            </a:r>
            <a:r>
              <a:rPr dirty="0" sz="1200" spc="-40">
                <a:latin typeface="Trebuchet MS"/>
                <a:cs typeface="Trebuchet MS"/>
              </a:rPr>
              <a:t>i</a:t>
            </a:r>
            <a:r>
              <a:rPr dirty="0" sz="1200" spc="-25">
                <a:latin typeface="Trebuchet MS"/>
                <a:cs typeface="Trebuchet MS"/>
              </a:rPr>
              <a:t>n(',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'));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76" name="object 7"/>
          <p:cNvSpPr txBox="1"/>
          <p:nvPr/>
        </p:nvSpPr>
        <p:spPr>
          <a:xfrm>
            <a:off x="208757" y="3169318"/>
            <a:ext cx="314642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60">
                <a:latin typeface="Trebuchet MS"/>
                <a:cs typeface="Trebuchet MS"/>
              </a:rPr>
              <a:t>e.</a:t>
            </a:r>
            <a:r>
              <a:rPr dirty="0" sz="1200" spc="-6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60">
                <a:latin typeface="Trebuchet MS"/>
                <a:cs typeface="Trebuchet MS"/>
              </a:rPr>
              <a:t>g("Ch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Ind</a:t>
            </a:r>
            <a:r>
              <a:rPr dirty="0" sz="1200" spc="-15">
                <a:latin typeface="Trebuchet MS"/>
                <a:cs typeface="Trebuchet MS"/>
              </a:rPr>
              <a:t>e</a:t>
            </a:r>
            <a:r>
              <a:rPr dirty="0" sz="1200" spc="7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5</a:t>
            </a:r>
            <a:r>
              <a:rPr dirty="0" sz="1200" spc="-15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",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x.</a:t>
            </a:r>
            <a:r>
              <a:rPr dirty="0" sz="1200" spc="-25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h</a:t>
            </a:r>
            <a:r>
              <a:rPr dirty="0" sz="1200" spc="50">
                <a:latin typeface="Trebuchet MS"/>
                <a:cs typeface="Trebuchet MS"/>
              </a:rPr>
              <a:t>ar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5">
                <a:latin typeface="Trebuchet MS"/>
                <a:cs typeface="Trebuchet MS"/>
              </a:rPr>
              <a:t>t(5)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14">
                <a:latin typeface="Trebuchet MS"/>
                <a:cs typeface="Trebuchet MS"/>
              </a:rPr>
              <a:t>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13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77" name="object 3"/>
          <p:cNvSpPr txBox="1"/>
          <p:nvPr/>
        </p:nvSpPr>
        <p:spPr>
          <a:xfrm>
            <a:off x="208757" y="243239"/>
            <a:ext cx="5270500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latin typeface="Trebuchet MS"/>
                <a:cs typeface="Trebuchet MS"/>
              </a:rPr>
              <a:t>W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-20">
                <a:latin typeface="Trebuchet MS"/>
                <a:cs typeface="Trebuchet MS"/>
              </a:rPr>
              <a:t>l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om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S</a:t>
            </a:r>
            <a:r>
              <a:rPr dirty="0" sz="1200" spc="14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on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du</a:t>
            </a:r>
            <a:r>
              <a:rPr dirty="0" sz="1200" spc="15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25">
                <a:latin typeface="Trebuchet MS"/>
                <a:cs typeface="Trebuchet MS"/>
              </a:rPr>
              <a:t>sity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25">
                <a:latin typeface="Trebuchet MS"/>
                <a:cs typeface="Trebuchet MS"/>
              </a:rPr>
              <a:t>N</a:t>
            </a:r>
            <a:r>
              <a:rPr dirty="0" sz="1200" spc="-20">
                <a:latin typeface="Trebuchet MS"/>
                <a:cs typeface="Trebuchet MS"/>
              </a:rPr>
              <a:t>ode.j</a:t>
            </a:r>
            <a:r>
              <a:rPr dirty="0" sz="1200" spc="-1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T</a:t>
            </a:r>
            <a:r>
              <a:rPr dirty="0" sz="1200" spc="10">
                <a:latin typeface="Trebuchet MS"/>
                <a:cs typeface="Trebuchet MS"/>
              </a:rPr>
              <a:t>u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oria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12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200000"/>
              </a:lnSpc>
            </a:pPr>
            <a:r>
              <a:rPr dirty="0" sz="1200" spc="30">
                <a:latin typeface="Trebuchet MS"/>
                <a:cs typeface="Trebuchet MS"/>
              </a:rPr>
              <a:t>Concat </a:t>
            </a:r>
            <a:r>
              <a:rPr dirty="0" sz="1200" spc="60">
                <a:latin typeface="Trebuchet MS"/>
                <a:cs typeface="Trebuchet MS"/>
              </a:rPr>
              <a:t>Using </a:t>
            </a:r>
            <a:r>
              <a:rPr dirty="0" sz="1200" spc="-45">
                <a:latin typeface="Trebuchet MS"/>
                <a:cs typeface="Trebuchet MS"/>
              </a:rPr>
              <a:t>(+) </a:t>
            </a:r>
            <a:r>
              <a:rPr dirty="0" sz="1200" spc="-170">
                <a:latin typeface="Trebuchet MS"/>
                <a:cs typeface="Trebuchet MS"/>
              </a:rPr>
              <a:t>: </a:t>
            </a:r>
            <a:r>
              <a:rPr dirty="0" sz="1200" spc="30">
                <a:latin typeface="Trebuchet MS"/>
                <a:cs typeface="Trebuchet MS"/>
              </a:rPr>
              <a:t>Welcome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5">
                <a:latin typeface="Trebuchet MS"/>
                <a:cs typeface="Trebuchet MS"/>
              </a:rPr>
              <a:t>Sunstone </a:t>
            </a:r>
            <a:r>
              <a:rPr dirty="0" sz="1200" spc="30">
                <a:latin typeface="Trebuchet MS"/>
                <a:cs typeface="Trebuchet MS"/>
              </a:rPr>
              <a:t>Eduversity </a:t>
            </a:r>
            <a:r>
              <a:rPr dirty="0" sz="1200" spc="5">
                <a:latin typeface="Trebuchet MS"/>
                <a:cs typeface="Trebuchet MS"/>
              </a:rPr>
              <a:t>Node.js Tutorials </a:t>
            </a:r>
            <a:r>
              <a:rPr dirty="0" sz="1200" spc="1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Concat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Using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Function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Welcome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Sunstone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Eduversity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Tutorials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Split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string:</a:t>
            </a:r>
            <a:r>
              <a:rPr dirty="0" sz="1200" spc="21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[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'Welcome',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'to',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'Sunstone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Eduversity',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''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80">
                <a:latin typeface="Trebuchet MS"/>
                <a:cs typeface="Trebuchet MS"/>
              </a:rPr>
              <a:t>]</a:t>
            </a:r>
            <a:endParaRPr sz="1200">
              <a:latin typeface="Trebuchet MS"/>
              <a:cs typeface="Trebuchet MS"/>
            </a:endParaRPr>
          </a:p>
          <a:p>
            <a:pPr marL="12700" marR="2923540">
              <a:lnSpc>
                <a:spcPct val="200000"/>
              </a:lnSpc>
            </a:pPr>
            <a:r>
              <a:rPr dirty="0" sz="1200" spc="-55">
                <a:latin typeface="Trebuchet MS"/>
                <a:cs typeface="Trebuchet MS"/>
              </a:rPr>
              <a:t>Jo</a:t>
            </a:r>
            <a:r>
              <a:rPr dirty="0" sz="1200" spc="-25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20">
                <a:latin typeface="Trebuchet MS"/>
                <a:cs typeface="Trebuchet MS"/>
              </a:rPr>
              <a:t>tr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>
                <a:latin typeface="Trebuchet MS"/>
                <a:cs typeface="Trebuchet MS"/>
              </a:rPr>
              <a:t>ng: </a:t>
            </a:r>
            <a:r>
              <a:rPr dirty="0" sz="1200" spc="-150">
                <a:latin typeface="Trebuchet MS"/>
                <a:cs typeface="Trebuchet MS"/>
              </a:rPr>
              <a:t> </a:t>
            </a:r>
            <a:r>
              <a:rPr dirty="0" sz="1200" spc="125">
                <a:latin typeface="Trebuchet MS"/>
                <a:cs typeface="Trebuchet MS"/>
              </a:rPr>
              <a:t>S</a:t>
            </a:r>
            <a:r>
              <a:rPr dirty="0" sz="1200" spc="14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one</a:t>
            </a:r>
            <a:r>
              <a:rPr dirty="0" sz="1200" spc="-10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du</a:t>
            </a:r>
            <a:r>
              <a:rPr dirty="0" sz="1200" spc="15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25">
                <a:latin typeface="Trebuchet MS"/>
                <a:cs typeface="Trebuchet MS"/>
              </a:rPr>
              <a:t>sity  </a:t>
            </a:r>
            <a:r>
              <a:rPr dirty="0" sz="1200" spc="40">
                <a:latin typeface="Trebuchet MS"/>
                <a:cs typeface="Trebuchet MS"/>
              </a:rPr>
              <a:t>Char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Index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5:</a:t>
            </a:r>
            <a:r>
              <a:rPr dirty="0" sz="1200" spc="21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15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1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78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17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79" name="object 6"/>
          <p:cNvSpPr txBox="1"/>
          <p:nvPr/>
        </p:nvSpPr>
        <p:spPr>
          <a:xfrm>
            <a:off x="208757" y="243239"/>
            <a:ext cx="7889875" cy="42849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 sz="1200" spc="5">
                <a:latin typeface="Trebuchet MS"/>
                <a:cs typeface="Trebuchet MS"/>
              </a:rPr>
              <a:t>Node.js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web-based</a:t>
            </a:r>
            <a:r>
              <a:rPr b="1" dirty="0" sz="1200" spc="-85">
                <a:latin typeface="Trebuchet MS"/>
                <a:cs typeface="Trebuchet MS"/>
              </a:rPr>
              <a:t> </a:t>
            </a:r>
            <a:r>
              <a:rPr b="1" dirty="0" sz="1200" spc="-5">
                <a:latin typeface="Trebuchet MS"/>
                <a:cs typeface="Trebuchet MS"/>
              </a:rPr>
              <a:t>application:</a:t>
            </a:r>
            <a:r>
              <a:rPr b="1"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Node.js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web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contains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different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types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imported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require()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directive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write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code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read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request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response.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204">
                <a:latin typeface="Trebuchet MS"/>
                <a:cs typeface="Trebuchet MS"/>
              </a:rPr>
              <a:t>M</a:t>
            </a:r>
            <a:r>
              <a:rPr dirty="0" sz="1200" spc="50">
                <a:latin typeface="Trebuchet MS"/>
                <a:cs typeface="Trebuchet MS"/>
              </a:rPr>
              <a:t>a</a:t>
            </a:r>
            <a:r>
              <a:rPr dirty="0" sz="1200" spc="15">
                <a:latin typeface="Trebuchet MS"/>
                <a:cs typeface="Trebuchet MS"/>
              </a:rPr>
              <a:t>k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ﬁ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-30">
                <a:latin typeface="Trebuchet MS"/>
                <a:cs typeface="Trebuchet MS"/>
              </a:rPr>
              <a:t>eb.j</a:t>
            </a:r>
            <a:r>
              <a:rPr dirty="0" sz="1200" spc="-20">
                <a:latin typeface="Trebuchet MS"/>
                <a:cs typeface="Trebuchet MS"/>
              </a:rPr>
              <a:t>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fo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w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90">
                <a:latin typeface="Trebuchet MS"/>
                <a:cs typeface="Trebuchet MS"/>
              </a:rPr>
              <a:t>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</a:t>
            </a:r>
            <a:r>
              <a:rPr dirty="0" sz="1200" spc="-25">
                <a:latin typeface="Trebuchet MS"/>
                <a:cs typeface="Trebuchet MS"/>
              </a:rPr>
              <a:t>ode.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h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tp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modu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5">
                <a:latin typeface="Trebuchet MS"/>
                <a:cs typeface="Trebuchet MS"/>
              </a:rPr>
              <a:t>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h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tp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=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30">
                <a:latin typeface="Trebuchet MS"/>
                <a:cs typeface="Trebuchet MS"/>
              </a:rPr>
              <a:t>eq</a:t>
            </a:r>
            <a:r>
              <a:rPr dirty="0" sz="1200" spc="40">
                <a:latin typeface="Trebuchet MS"/>
                <a:cs typeface="Trebuchet MS"/>
              </a:rPr>
              <a:t>u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e(</a:t>
            </a:r>
            <a:r>
              <a:rPr dirty="0" sz="1200" spc="-40">
                <a:latin typeface="Trebuchet MS"/>
                <a:cs typeface="Trebuchet MS"/>
              </a:rPr>
              <a:t>"</a:t>
            </a:r>
            <a:r>
              <a:rPr dirty="0" sz="1200" spc="5">
                <a:latin typeface="Trebuchet MS"/>
                <a:cs typeface="Trebuchet MS"/>
              </a:rPr>
              <a:t>h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t</a:t>
            </a:r>
            <a:r>
              <a:rPr dirty="0" sz="1200" spc="-65">
                <a:latin typeface="Trebuchet MS"/>
                <a:cs typeface="Trebuchet MS"/>
              </a:rPr>
              <a:t>p</a:t>
            </a:r>
            <a:r>
              <a:rPr dirty="0" sz="1200" spc="-40">
                <a:latin typeface="Trebuchet MS"/>
                <a:cs typeface="Trebuchet MS"/>
              </a:rPr>
              <a:t>");</a:t>
            </a:r>
            <a:endParaRPr sz="1200">
              <a:latin typeface="Trebuchet MS"/>
              <a:cs typeface="Trebuchet MS"/>
            </a:endParaRPr>
          </a:p>
          <a:p>
            <a:pPr marL="12700" marR="5247005">
              <a:lnSpc>
                <a:spcPct val="3042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C</a:t>
            </a:r>
            <a:r>
              <a:rPr dirty="0" sz="1200" spc="25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</a:t>
            </a:r>
            <a:r>
              <a:rPr dirty="0" sz="1200" spc="5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  http.createServer(function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(req,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res)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H</a:t>
            </a:r>
            <a:r>
              <a:rPr dirty="0" sz="1200" spc="100">
                <a:latin typeface="Trebuchet MS"/>
                <a:cs typeface="Trebuchet MS"/>
              </a:rPr>
              <a:t>T</a:t>
            </a:r>
            <a:r>
              <a:rPr dirty="0" sz="1200" spc="50">
                <a:latin typeface="Trebuchet MS"/>
                <a:cs typeface="Trebuchet MS"/>
              </a:rPr>
              <a:t>TP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25">
                <a:latin typeface="Trebuchet MS"/>
                <a:cs typeface="Trebuchet MS"/>
              </a:rPr>
              <a:t>ader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H</a:t>
            </a:r>
            <a:r>
              <a:rPr dirty="0" sz="1200" spc="100">
                <a:latin typeface="Trebuchet MS"/>
                <a:cs typeface="Trebuchet MS"/>
              </a:rPr>
              <a:t>T</a:t>
            </a:r>
            <a:r>
              <a:rPr dirty="0" sz="1200" spc="50">
                <a:latin typeface="Trebuchet MS"/>
                <a:cs typeface="Trebuchet MS"/>
              </a:rPr>
              <a:t>TP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0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20">
                <a:latin typeface="Trebuchet MS"/>
                <a:cs typeface="Trebuchet MS"/>
              </a:rPr>
              <a:t>t</a:t>
            </a:r>
            <a:r>
              <a:rPr dirty="0" sz="1200" spc="-10">
                <a:latin typeface="Trebuchet MS"/>
                <a:cs typeface="Trebuchet MS"/>
              </a:rPr>
              <a:t>us</a:t>
            </a:r>
            <a:r>
              <a:rPr dirty="0" sz="1200" spc="-5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2</a:t>
            </a:r>
            <a:r>
              <a:rPr dirty="0" sz="1200" spc="85">
                <a:latin typeface="Trebuchet MS"/>
                <a:cs typeface="Trebuchet MS"/>
              </a:rPr>
              <a:t>0</a:t>
            </a:r>
            <a:r>
              <a:rPr dirty="0" sz="1200" spc="105">
                <a:latin typeface="Trebuchet MS"/>
                <a:cs typeface="Trebuchet MS"/>
              </a:rPr>
              <a:t>0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OK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-15">
                <a:latin typeface="Trebuchet MS"/>
                <a:cs typeface="Trebuchet MS"/>
              </a:rPr>
              <a:t>ype: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5">
                <a:latin typeface="Trebuchet MS"/>
                <a:cs typeface="Trebuchet MS"/>
              </a:rPr>
              <a:t>x</a:t>
            </a:r>
            <a:r>
              <a:rPr dirty="0" sz="1200" spc="-45">
                <a:latin typeface="Trebuchet MS"/>
                <a:cs typeface="Trebuchet MS"/>
              </a:rPr>
              <a:t>t/p</a:t>
            </a:r>
            <a:r>
              <a:rPr dirty="0" sz="1200" spc="-40">
                <a:latin typeface="Trebuchet MS"/>
                <a:cs typeface="Trebuchet MS"/>
              </a:rPr>
              <a:t>l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35"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80" name="object 3"/>
          <p:cNvSpPr txBox="1"/>
          <p:nvPr/>
        </p:nvSpPr>
        <p:spPr>
          <a:xfrm>
            <a:off x="245790" y="243239"/>
            <a:ext cx="3416935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-10">
                <a:latin typeface="Trebuchet MS"/>
                <a:cs typeface="Trebuchet MS"/>
              </a:rPr>
              <a:t>s.wri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H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ad(2</a:t>
            </a:r>
            <a:r>
              <a:rPr dirty="0" sz="1200" spc="30">
                <a:latin typeface="Trebuchet MS"/>
                <a:cs typeface="Trebuchet MS"/>
              </a:rPr>
              <a:t>0</a:t>
            </a:r>
            <a:r>
              <a:rPr dirty="0" sz="1200" spc="-25">
                <a:latin typeface="Trebuchet MS"/>
                <a:cs typeface="Trebuchet MS"/>
              </a:rPr>
              <a:t>0,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{'C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n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-150">
                <a:latin typeface="Trebuchet MS"/>
                <a:cs typeface="Trebuchet MS"/>
              </a:rPr>
              <a:t>-</a:t>
            </a:r>
            <a:r>
              <a:rPr dirty="0" sz="1200" spc="-40">
                <a:latin typeface="Trebuchet MS"/>
                <a:cs typeface="Trebuchet MS"/>
              </a:rPr>
              <a:t>T</a:t>
            </a:r>
            <a:r>
              <a:rPr dirty="0" sz="1200" spc="40">
                <a:latin typeface="Trebuchet MS"/>
                <a:cs typeface="Trebuchet MS"/>
              </a:rPr>
              <a:t>yp</a:t>
            </a:r>
            <a:r>
              <a:rPr dirty="0" sz="1200" spc="-45">
                <a:latin typeface="Trebuchet MS"/>
                <a:cs typeface="Trebuchet MS"/>
              </a:rPr>
              <a:t>e</a:t>
            </a:r>
            <a:r>
              <a:rPr dirty="0" sz="1200" spc="-35">
                <a:latin typeface="Trebuchet MS"/>
                <a:cs typeface="Trebuchet MS"/>
              </a:rPr>
              <a:t>':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'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45">
                <a:latin typeface="Trebuchet MS"/>
                <a:cs typeface="Trebuchet MS"/>
              </a:rPr>
              <a:t>x</a:t>
            </a:r>
            <a:r>
              <a:rPr dirty="0" sz="1200" spc="-45">
                <a:latin typeface="Trebuchet MS"/>
                <a:cs typeface="Trebuchet MS"/>
              </a:rPr>
              <a:t>t/p</a:t>
            </a:r>
            <a:r>
              <a:rPr dirty="0" sz="1200" spc="-35">
                <a:latin typeface="Trebuchet MS"/>
                <a:cs typeface="Trebuchet MS"/>
              </a:rPr>
              <a:t>l</a:t>
            </a:r>
            <a:r>
              <a:rPr dirty="0" sz="1200" spc="-10">
                <a:latin typeface="Trebuchet MS"/>
                <a:cs typeface="Trebuchet MS"/>
              </a:rPr>
              <a:t>a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35">
                <a:latin typeface="Trebuchet MS"/>
                <a:cs typeface="Trebuchet MS"/>
              </a:rPr>
              <a:t>n</a:t>
            </a:r>
            <a:r>
              <a:rPr dirty="0" sz="1200" spc="-40">
                <a:latin typeface="Trebuchet MS"/>
                <a:cs typeface="Trebuchet MS"/>
              </a:rPr>
              <a:t>'});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81" name="object 4"/>
          <p:cNvSpPr txBox="1"/>
          <p:nvPr/>
        </p:nvSpPr>
        <p:spPr>
          <a:xfrm>
            <a:off x="319856" y="974759"/>
            <a:ext cx="4624705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Send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55">
                <a:latin typeface="Trebuchet MS"/>
                <a:cs typeface="Trebuchet MS"/>
              </a:rPr>
              <a:t>spo</a:t>
            </a:r>
            <a:r>
              <a:rPr dirty="0" sz="1200" spc="50">
                <a:latin typeface="Trebuchet MS"/>
                <a:cs typeface="Trebuchet MS"/>
              </a:rPr>
              <a:t>n</a:t>
            </a:r>
            <a:r>
              <a:rPr dirty="0" sz="1200" spc="70">
                <a:latin typeface="Trebuchet MS"/>
                <a:cs typeface="Trebuchet MS"/>
              </a:rPr>
              <a:t>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body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"This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</a:t>
            </a:r>
            <a:r>
              <a:rPr dirty="0" sz="1200" spc="4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e</a:t>
            </a:r>
            <a:r>
              <a:rPr dirty="0" sz="1200" spc="50">
                <a:latin typeface="Trebuchet MS"/>
                <a:cs typeface="Trebuchet MS"/>
              </a:rPr>
              <a:t>x</a:t>
            </a:r>
            <a:r>
              <a:rPr dirty="0" sz="1200" spc="35">
                <a:latin typeface="Trebuchet MS"/>
                <a:cs typeface="Trebuchet MS"/>
              </a:rPr>
              <a:t>amp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49530">
              <a:lnSpc>
                <a:spcPct val="100000"/>
              </a:lnSpc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35">
                <a:latin typeface="Trebuchet MS"/>
                <a:cs typeface="Trebuchet MS"/>
              </a:rPr>
              <a:t>b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60">
                <a:latin typeface="Trebuchet MS"/>
                <a:cs typeface="Trebuchet MS"/>
              </a:rPr>
              <a:t>sed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app</a:t>
            </a:r>
            <a:r>
              <a:rPr dirty="0" sz="1200" spc="10">
                <a:latin typeface="Trebuchet MS"/>
                <a:cs typeface="Trebuchet MS"/>
              </a:rPr>
              <a:t>l</a:t>
            </a:r>
            <a:r>
              <a:rPr dirty="0" sz="1200" spc="-5">
                <a:latin typeface="Trebuchet MS"/>
                <a:cs typeface="Trebuchet MS"/>
              </a:rPr>
              <a:t>ic</a:t>
            </a:r>
            <a:r>
              <a:rPr dirty="0" sz="1200">
                <a:latin typeface="Trebuchet MS"/>
                <a:cs typeface="Trebuchet MS"/>
              </a:rPr>
              <a:t>atio</a:t>
            </a:r>
            <a:r>
              <a:rPr dirty="0" sz="1200" spc="-65">
                <a:latin typeface="Trebuchet MS"/>
                <a:cs typeface="Trebuchet MS"/>
              </a:rPr>
              <a:t>n</a:t>
            </a:r>
            <a:r>
              <a:rPr dirty="0" sz="1200" spc="120">
                <a:latin typeface="Trebuchet MS"/>
                <a:cs typeface="Trebuchet MS"/>
              </a:rPr>
              <a:t>"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res.end('This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example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web-based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application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\n');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882" name="object 5"/>
          <p:cNvSpPr txBox="1"/>
          <p:nvPr/>
        </p:nvSpPr>
        <p:spPr>
          <a:xfrm>
            <a:off x="208757" y="2437798"/>
            <a:ext cx="4228465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latin typeface="Trebuchet MS"/>
                <a:cs typeface="Trebuchet MS"/>
              </a:rPr>
              <a:t>/</a:t>
            </a:r>
            <a:r>
              <a:rPr dirty="0" sz="1200" spc="-210">
                <a:latin typeface="Trebuchet MS"/>
                <a:cs typeface="Trebuchet MS"/>
              </a:rPr>
              <a:t>/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C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60">
                <a:latin typeface="Trebuchet MS"/>
                <a:cs typeface="Trebuchet MS"/>
              </a:rPr>
              <a:t>so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25">
                <a:latin typeface="Trebuchet MS"/>
                <a:cs typeface="Trebuchet MS"/>
              </a:rPr>
              <a:t>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</a:t>
            </a:r>
            <a:r>
              <a:rPr dirty="0" sz="1200">
                <a:latin typeface="Trebuchet MS"/>
                <a:cs typeface="Trebuchet MS"/>
              </a:rPr>
              <a:t>i</a:t>
            </a:r>
            <a:r>
              <a:rPr dirty="0" sz="1200" spc="-15">
                <a:latin typeface="Trebuchet MS"/>
                <a:cs typeface="Trebuchet MS"/>
              </a:rPr>
              <a:t>l</a:t>
            </a:r>
            <a:r>
              <a:rPr dirty="0" sz="1200" spc="5">
                <a:latin typeface="Trebuchet MS"/>
                <a:cs typeface="Trebuchet MS"/>
              </a:rPr>
              <a:t>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</a:t>
            </a:r>
            <a:r>
              <a:rPr dirty="0" sz="1200" spc="30">
                <a:latin typeface="Trebuchet MS"/>
                <a:cs typeface="Trebuchet MS"/>
              </a:rPr>
              <a:t>isp</a:t>
            </a:r>
            <a:r>
              <a:rPr dirty="0" sz="1200" spc="15">
                <a:latin typeface="Trebuchet MS"/>
                <a:cs typeface="Trebuchet MS"/>
              </a:rPr>
              <a:t>l</a:t>
            </a:r>
            <a:r>
              <a:rPr dirty="0" sz="1200" spc="10">
                <a:latin typeface="Trebuchet MS"/>
                <a:cs typeface="Trebuchet MS"/>
              </a:rPr>
              <a:t>a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</a:t>
            </a:r>
            <a:r>
              <a:rPr dirty="0" sz="1200" spc="20">
                <a:latin typeface="Trebuchet MS"/>
                <a:cs typeface="Trebuchet MS"/>
              </a:rPr>
              <a:t>e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90">
                <a:latin typeface="Trebuchet MS"/>
                <a:cs typeface="Trebuchet MS"/>
              </a:rPr>
              <a:t>a</a:t>
            </a:r>
            <a:r>
              <a:rPr dirty="0" sz="1200" spc="65">
                <a:latin typeface="Trebuchet MS"/>
                <a:cs typeface="Trebuchet MS"/>
              </a:rPr>
              <a:t>g</a:t>
            </a:r>
            <a:r>
              <a:rPr dirty="0" sz="1200" spc="25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Trebuchet MS"/>
                <a:cs typeface="Trebuchet MS"/>
              </a:rPr>
              <a:t>}).listen(5000,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60655">
              <a:lnSpc>
                <a:spcPct val="100000"/>
              </a:lnSpc>
            </a:pPr>
            <a:r>
              <a:rPr dirty="0" sz="1200" spc="15">
                <a:latin typeface="Trebuchet MS"/>
                <a:cs typeface="Trebuchet MS"/>
              </a:rPr>
              <a:t>()=&gt;console.log('Server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running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http://127.0.0.1:5000/'));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19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83" name="object 3"/>
          <p:cNvSpPr txBox="1"/>
          <p:nvPr/>
        </p:nvSpPr>
        <p:spPr>
          <a:xfrm>
            <a:off x="208757" y="243239"/>
            <a:ext cx="7369175" cy="9398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-90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o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-10">
                <a:latin typeface="Trebuchet MS"/>
                <a:cs typeface="Trebuchet MS"/>
              </a:rPr>
              <a:t>ru</a:t>
            </a:r>
            <a:r>
              <a:rPr b="1" dirty="0" sz="1200">
                <a:latin typeface="Trebuchet MS"/>
                <a:cs typeface="Trebuchet MS"/>
              </a:rPr>
              <a:t>n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20">
                <a:latin typeface="Trebuchet MS"/>
                <a:cs typeface="Trebuchet MS"/>
              </a:rPr>
              <a:t>thi</a:t>
            </a:r>
            <a:r>
              <a:rPr b="1" dirty="0" sz="1200" spc="25">
                <a:latin typeface="Trebuchet MS"/>
                <a:cs typeface="Trebuchet MS"/>
              </a:rPr>
              <a:t>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45">
                <a:latin typeface="Trebuchet MS"/>
                <a:cs typeface="Trebuchet MS"/>
              </a:rPr>
              <a:t>ﬁ</a:t>
            </a:r>
            <a:r>
              <a:rPr b="1" dirty="0" sz="1200">
                <a:latin typeface="Trebuchet MS"/>
                <a:cs typeface="Trebuchet MS"/>
              </a:rPr>
              <a:t>le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fo</a:t>
            </a:r>
            <a:r>
              <a:rPr b="1" dirty="0" sz="1200" spc="-5">
                <a:latin typeface="Trebuchet MS"/>
                <a:cs typeface="Trebuchet MS"/>
              </a:rPr>
              <a:t>l</a:t>
            </a:r>
            <a:r>
              <a:rPr b="1" dirty="0" sz="1200">
                <a:latin typeface="Trebuchet MS"/>
                <a:cs typeface="Trebuchet MS"/>
              </a:rPr>
              <a:t>l</a:t>
            </a:r>
            <a:r>
              <a:rPr b="1" dirty="0" sz="1200" spc="-10">
                <a:latin typeface="Trebuchet MS"/>
                <a:cs typeface="Trebuchet MS"/>
              </a:rPr>
              <a:t>o</a:t>
            </a:r>
            <a:r>
              <a:rPr b="1" dirty="0" sz="1200" spc="5">
                <a:latin typeface="Trebuchet MS"/>
                <a:cs typeface="Trebuchet MS"/>
              </a:rPr>
              <a:t>w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>
                <a:latin typeface="Trebuchet MS"/>
                <a:cs typeface="Trebuchet MS"/>
              </a:rPr>
              <a:t>th</a:t>
            </a:r>
            <a:r>
              <a:rPr b="1" dirty="0" sz="1200" spc="5">
                <a:latin typeface="Trebuchet MS"/>
                <a:cs typeface="Trebuchet MS"/>
              </a:rPr>
              <a:t>e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110">
                <a:latin typeface="Trebuchet MS"/>
                <a:cs typeface="Trebuchet MS"/>
              </a:rPr>
              <a:t>s</a:t>
            </a:r>
            <a:r>
              <a:rPr b="1" dirty="0" sz="1200" spc="-5">
                <a:latin typeface="Trebuchet MS"/>
                <a:cs typeface="Trebuchet MS"/>
              </a:rPr>
              <a:t>t</a:t>
            </a:r>
            <a:r>
              <a:rPr b="1" dirty="0" sz="1200" spc="10">
                <a:latin typeface="Trebuchet MS"/>
                <a:cs typeface="Trebuchet MS"/>
              </a:rPr>
              <a:t>ep</a:t>
            </a:r>
            <a:r>
              <a:rPr b="1" dirty="0" sz="1200" spc="114">
                <a:latin typeface="Trebuchet MS"/>
                <a:cs typeface="Trebuchet MS"/>
              </a:rPr>
              <a:t>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30">
                <a:latin typeface="Trebuchet MS"/>
                <a:cs typeface="Trebuchet MS"/>
              </a:rPr>
              <a:t>a</a:t>
            </a:r>
            <a:r>
              <a:rPr b="1" dirty="0" sz="1200" spc="114">
                <a:latin typeface="Trebuchet MS"/>
                <a:cs typeface="Trebuchet MS"/>
              </a:rPr>
              <a:t>s</a:t>
            </a:r>
            <a:r>
              <a:rPr b="1" dirty="0" sz="1200" spc="-100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gi</a:t>
            </a:r>
            <a:r>
              <a:rPr b="1" dirty="0" sz="1200" spc="20">
                <a:latin typeface="Trebuchet MS"/>
                <a:cs typeface="Trebuchet MS"/>
              </a:rPr>
              <a:t>v</a:t>
            </a:r>
            <a:r>
              <a:rPr b="1" dirty="0" sz="1200" spc="-5">
                <a:latin typeface="Trebuchet MS"/>
                <a:cs typeface="Trebuchet MS"/>
              </a:rPr>
              <a:t>e</a:t>
            </a:r>
            <a:r>
              <a:rPr b="1" dirty="0" sz="1200">
                <a:latin typeface="Trebuchet MS"/>
                <a:cs typeface="Trebuchet MS"/>
              </a:rPr>
              <a:t>n</a:t>
            </a:r>
            <a:r>
              <a:rPr b="1" dirty="0" sz="1200" spc="-95">
                <a:latin typeface="Trebuchet MS"/>
                <a:cs typeface="Trebuchet MS"/>
              </a:rPr>
              <a:t> </a:t>
            </a:r>
            <a:r>
              <a:rPr b="1" dirty="0" sz="1200" spc="25">
                <a:latin typeface="Trebuchet MS"/>
                <a:cs typeface="Trebuchet MS"/>
              </a:rPr>
              <a:t>be</a:t>
            </a:r>
            <a:r>
              <a:rPr b="1" dirty="0" sz="1200" spc="-25">
                <a:latin typeface="Trebuchet MS"/>
                <a:cs typeface="Trebuchet MS"/>
              </a:rPr>
              <a:t>l</a:t>
            </a:r>
            <a:r>
              <a:rPr b="1" dirty="0" sz="1200" spc="-10">
                <a:latin typeface="Trebuchet MS"/>
                <a:cs typeface="Trebuchet MS"/>
              </a:rPr>
              <a:t>o</a:t>
            </a:r>
            <a:r>
              <a:rPr b="1" dirty="0" sz="1200" spc="-65">
                <a:latin typeface="Trebuchet MS"/>
                <a:cs typeface="Trebuchet MS"/>
              </a:rPr>
              <a:t>w: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buFont typeface="Lucida Sans Unicode"/>
              <a:buChar char="▪"/>
              <a:tabLst>
                <a:tab algn="l" pos="184150"/>
              </a:tabLst>
            </a:pPr>
            <a:r>
              <a:rPr dirty="0" sz="1200" spc="55">
                <a:latin typeface="Trebuchet MS"/>
                <a:cs typeface="Trebuchet MS"/>
              </a:rPr>
              <a:t>Search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prompt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search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bar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node.js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prompt.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Lucida Sans Unicode"/>
              <a:buChar char="▪"/>
            </a:pPr>
            <a:endParaRPr sz="1200">
              <a:latin typeface="Trebuchet MS"/>
              <a:cs typeface="Trebuchet MS"/>
            </a:endParaRPr>
          </a:p>
          <a:p>
            <a:pPr indent="-149225" marL="184150">
              <a:lnSpc>
                <a:spcPct val="100000"/>
              </a:lnSpc>
              <a:buFont typeface="Lucida Sans Unicode"/>
              <a:buChar char="▪"/>
              <a:tabLst>
                <a:tab algn="l" pos="184150"/>
              </a:tabLst>
            </a:pPr>
            <a:r>
              <a:rPr dirty="0" sz="1200" spc="50">
                <a:latin typeface="Trebuchet MS"/>
                <a:cs typeface="Trebuchet MS"/>
              </a:rPr>
              <a:t>Go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folder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prompt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write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following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node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web.js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0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21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041125" y="2116003"/>
              <a:ext cx="5061749" cy="2041499"/>
            </a:xfrm>
            <a:prstGeom prst="rect"/>
          </p:spPr>
        </p:pic>
        <p:pic>
          <p:nvPicPr>
            <p:cNvPr id="2097322" name="object 6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84" name="object 3"/>
          <p:cNvSpPr txBox="1"/>
          <p:nvPr/>
        </p:nvSpPr>
        <p:spPr>
          <a:xfrm>
            <a:off x="231006" y="243239"/>
            <a:ext cx="5965190" cy="208279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49225" marL="16129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161925"/>
              </a:tabLst>
            </a:pPr>
            <a:r>
              <a:rPr dirty="0" sz="1200" spc="65">
                <a:latin typeface="Trebuchet MS"/>
                <a:cs typeface="Trebuchet MS"/>
              </a:rPr>
              <a:t>Now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has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started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go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browser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url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localhost:5000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2" name="object 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24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181424" y="1680344"/>
              <a:ext cx="4781150" cy="2514399"/>
            </a:xfrm>
            <a:prstGeom prst="rect"/>
          </p:spPr>
        </p:pic>
        <p:pic>
          <p:nvPicPr>
            <p:cNvPr id="2097325" name="object 6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16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18" name="object 4"/>
            <p:cNvSpPr/>
            <p:nvPr/>
          </p:nvSpPr>
          <p:spPr>
            <a:xfrm>
              <a:off x="0" y="202405"/>
              <a:ext cx="9525" cy="344170"/>
            </a:xfrm>
            <a:custGeom>
              <a:avLst/>
              <a:ahLst/>
              <a:rect l="l" t="t" r="r" b="b"/>
              <a:pathLst>
                <a:path w="9525" h="344170">
                  <a:moveTo>
                    <a:pt x="0" y="344090"/>
                  </a:moveTo>
                  <a:lnTo>
                    <a:pt x="9330" y="344090"/>
                  </a:lnTo>
                  <a:lnTo>
                    <a:pt x="9330" y="0"/>
                  </a:lnTo>
                  <a:lnTo>
                    <a:pt x="0" y="0"/>
                  </a:lnTo>
                  <a:lnTo>
                    <a:pt x="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19" name="object 5"/>
          <p:cNvSpPr txBox="1">
            <a:spLocks noGrp="1"/>
          </p:cNvSpPr>
          <p:nvPr>
            <p:ph type="title"/>
          </p:nvPr>
        </p:nvSpPr>
        <p:spPr>
          <a:xfrm>
            <a:off x="709718" y="1006412"/>
            <a:ext cx="990600" cy="2387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85">
                <a:solidFill>
                  <a:srgbClr val="223668"/>
                </a:solidFill>
              </a:rPr>
              <a:t>P</a:t>
            </a:r>
            <a:r>
              <a:rPr dirty="0" sz="1400" spc="5">
                <a:solidFill>
                  <a:srgbClr val="223668"/>
                </a:solidFill>
              </a:rPr>
              <a:t>u</a:t>
            </a:r>
            <a:r>
              <a:rPr dirty="0" sz="1400" spc="50">
                <a:solidFill>
                  <a:srgbClr val="223668"/>
                </a:solidFill>
              </a:rPr>
              <a:t>b</a:t>
            </a:r>
            <a:r>
              <a:rPr dirty="0" sz="1400" spc="15">
                <a:solidFill>
                  <a:srgbClr val="223668"/>
                </a:solidFill>
              </a:rPr>
              <a:t>l</a:t>
            </a:r>
            <a:r>
              <a:rPr dirty="0" sz="1400">
                <a:solidFill>
                  <a:srgbClr val="223668"/>
                </a:solidFill>
              </a:rPr>
              <a:t>ic</a:t>
            </a:r>
            <a:r>
              <a:rPr dirty="0" sz="1400" spc="-110">
                <a:solidFill>
                  <a:srgbClr val="223668"/>
                </a:solidFill>
              </a:rPr>
              <a:t> </a:t>
            </a:r>
            <a:r>
              <a:rPr dirty="0" sz="1400" spc="90">
                <a:solidFill>
                  <a:srgbClr val="223668"/>
                </a:solidFill>
              </a:rPr>
              <a:t>APIs</a:t>
            </a:r>
            <a:endParaRPr sz="1400"/>
          </a:p>
        </p:txBody>
      </p:sp>
      <p:grpSp>
        <p:nvGrpSpPr>
          <p:cNvPr id="159" name="object 6"/>
          <p:cNvGrpSpPr/>
          <p:nvPr/>
        </p:nvGrpSpPr>
        <p:grpSpPr>
          <a:xfrm>
            <a:off x="-3369" y="127258"/>
            <a:ext cx="640080" cy="1207770"/>
            <a:chOff x="-3369" y="127258"/>
            <a:chExt cx="640080" cy="1207770"/>
          </a:xfrm>
        </p:grpSpPr>
        <p:sp>
          <p:nvSpPr>
            <p:cNvPr id="1048620" name="object 7"/>
            <p:cNvSpPr/>
            <p:nvPr/>
          </p:nvSpPr>
          <p:spPr>
            <a:xfrm>
              <a:off x="461433" y="960508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21" name="object 8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0" y="0"/>
                  </a:moveTo>
                  <a:lnTo>
                    <a:pt x="223934" y="0"/>
                  </a:lnTo>
                  <a:lnTo>
                    <a:pt x="223934" y="494522"/>
                  </a:lnTo>
                  <a:lnTo>
                    <a:pt x="0" y="4945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bIns="0" lIns="0" rIns="0" rtlCol="0" tIns="0" wrap="square"/>
            <a:p/>
          </p:txBody>
        </p:sp>
      </p:grpSp>
      <p:sp>
        <p:nvSpPr>
          <p:cNvPr id="1048622" name="object 9"/>
          <p:cNvSpPr txBox="1"/>
          <p:nvPr/>
        </p:nvSpPr>
        <p:spPr>
          <a:xfrm>
            <a:off x="819917" y="1432917"/>
            <a:ext cx="7620000" cy="24028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marL="12700" marR="1016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latin typeface="Trebuchet MS"/>
                <a:cs typeface="Trebuchet MS"/>
              </a:rPr>
              <a:t>Public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referred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external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developer-facing.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These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available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third-party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developers.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Public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program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enables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increase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brand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awareness.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Furthermore,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allows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 receive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extra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income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properly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executed.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Public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classiﬁed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two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categories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225">
                <a:latin typeface="Trebuchet MS"/>
                <a:cs typeface="Trebuchet MS"/>
              </a:rPr>
              <a:t>–</a:t>
            </a:r>
            <a:r>
              <a:rPr dirty="0" sz="1200" spc="-2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ﬁrst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commercial.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120">
                <a:latin typeface="Trebuchet MS"/>
                <a:cs typeface="Trebuchet MS"/>
              </a:rPr>
              <a:t>As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Open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API,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features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public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without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restrictive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terms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conditions.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It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30">
                <a:latin typeface="Trebuchet MS"/>
                <a:cs typeface="Trebuchet MS"/>
              </a:rPr>
              <a:t>states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description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5">
                <a:latin typeface="Trebuchet MS"/>
                <a:cs typeface="Trebuchet MS"/>
              </a:rPr>
              <a:t>related </a:t>
            </a:r>
            <a:r>
              <a:rPr dirty="0" sz="1200" spc="15">
                <a:latin typeface="Trebuchet MS"/>
                <a:cs typeface="Trebuchet MS"/>
              </a:rPr>
              <a:t>documentation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80">
                <a:latin typeface="Trebuchet MS"/>
                <a:cs typeface="Trebuchet MS"/>
              </a:rPr>
              <a:t>API </a:t>
            </a:r>
            <a:r>
              <a:rPr dirty="0" sz="1200" spc="45">
                <a:latin typeface="Trebuchet MS"/>
                <a:cs typeface="Trebuchet MS"/>
              </a:rPr>
              <a:t>must </a:t>
            </a:r>
            <a:r>
              <a:rPr dirty="0" sz="1200" spc="30">
                <a:latin typeface="Trebuchet MS"/>
                <a:cs typeface="Trebuchet MS"/>
              </a:rPr>
              <a:t>be </a:t>
            </a:r>
            <a:r>
              <a:rPr dirty="0" sz="1200" spc="-10">
                <a:latin typeface="Trebuchet MS"/>
                <a:cs typeface="Trebuchet MS"/>
              </a:rPr>
              <a:t>available. </a:t>
            </a:r>
            <a:r>
              <a:rPr dirty="0" sz="1200" spc="5">
                <a:latin typeface="Trebuchet MS"/>
                <a:cs typeface="Trebuchet MS"/>
              </a:rPr>
              <a:t>Furthermore, </a:t>
            </a:r>
            <a:r>
              <a:rPr dirty="0" sz="1200" spc="-35">
                <a:latin typeface="Trebuchet MS"/>
                <a:cs typeface="Trebuchet MS"/>
              </a:rPr>
              <a:t>it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says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should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freely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available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test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8890">
              <a:lnSpc>
                <a:spcPct val="100000"/>
              </a:lnSpc>
              <a:spcBef>
                <a:spcPts val="5"/>
              </a:spcBef>
            </a:pP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talk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about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commercial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API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users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either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subscription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fees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APIs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pay-as-you-go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basis.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Publishers also </a:t>
            </a:r>
            <a:r>
              <a:rPr dirty="0" sz="1200" spc="10">
                <a:latin typeface="Trebuchet MS"/>
                <a:cs typeface="Trebuchet MS"/>
              </a:rPr>
              <a:t>offer </a:t>
            </a:r>
            <a:r>
              <a:rPr dirty="0" sz="1200" spc="15">
                <a:latin typeface="Trebuchet MS"/>
                <a:cs typeface="Trebuchet MS"/>
              </a:rPr>
              <a:t>free trials </a:t>
            </a:r>
            <a:r>
              <a:rPr dirty="0" sz="1200" spc="20">
                <a:latin typeface="Trebuchet MS"/>
                <a:cs typeface="Trebuchet MS"/>
              </a:rPr>
              <a:t>which enable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55">
                <a:latin typeface="Trebuchet MS"/>
                <a:cs typeface="Trebuchet MS"/>
              </a:rPr>
              <a:t>users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5">
                <a:latin typeface="Trebuchet MS"/>
                <a:cs typeface="Trebuchet MS"/>
              </a:rPr>
              <a:t>evaluate </a:t>
            </a:r>
            <a:r>
              <a:rPr dirty="0" sz="1200" spc="90">
                <a:latin typeface="Trebuchet MS"/>
                <a:cs typeface="Trebuchet MS"/>
              </a:rPr>
              <a:t>APIs </a:t>
            </a:r>
            <a:r>
              <a:rPr dirty="0" sz="1200" spc="15">
                <a:latin typeface="Trebuchet MS"/>
                <a:cs typeface="Trebuchet MS"/>
              </a:rPr>
              <a:t>before </a:t>
            </a:r>
            <a:r>
              <a:rPr dirty="0" sz="1200" spc="20">
                <a:latin typeface="Trebuchet MS"/>
                <a:cs typeface="Trebuchet MS"/>
              </a:rPr>
              <a:t>they </a:t>
            </a:r>
            <a:r>
              <a:rPr dirty="0" sz="1200" spc="40">
                <a:latin typeface="Trebuchet MS"/>
                <a:cs typeface="Trebuchet MS"/>
              </a:rPr>
              <a:t>purchase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subscription.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0" name="object 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23" name="object 11"/>
            <p:cNvSpPr/>
            <p:nvPr/>
          </p:nvSpPr>
          <p:spPr>
            <a:xfrm>
              <a:off x="550505" y="1050859"/>
              <a:ext cx="0" cy="2905760"/>
            </a:xfrm>
            <a:custGeom>
              <a:avLst/>
              <a:ahLst/>
              <a:rect l="l" t="t" r="r" b="b"/>
              <a:pathLst>
                <a:path h="2905760">
                  <a:moveTo>
                    <a:pt x="0" y="0"/>
                  </a:moveTo>
                  <a:lnTo>
                    <a:pt x="0" y="2905320"/>
                  </a:lnTo>
                </a:path>
              </a:pathLst>
            </a:custGeom>
            <a:ln w="9524">
              <a:solidFill>
                <a:srgbClr val="223668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4" name="object 12"/>
            <p:cNvSpPr/>
            <p:nvPr/>
          </p:nvSpPr>
          <p:spPr>
            <a:xfrm>
              <a:off x="9330" y="139958"/>
              <a:ext cx="224154" cy="494665"/>
            </a:xfrm>
            <a:custGeom>
              <a:avLst/>
              <a:ahLst/>
              <a:rect l="l" t="t" r="r" b="b"/>
              <a:pathLst>
                <a:path w="224154" h="494665">
                  <a:moveTo>
                    <a:pt x="223934" y="494522"/>
                  </a:moveTo>
                  <a:lnTo>
                    <a:pt x="0" y="494522"/>
                  </a:lnTo>
                  <a:lnTo>
                    <a:pt x="0" y="0"/>
                  </a:lnTo>
                  <a:lnTo>
                    <a:pt x="223934" y="0"/>
                  </a:lnTo>
                  <a:lnTo>
                    <a:pt x="223934" y="49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8" name="object 13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2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885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86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87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93027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10"/>
              <a:t>MongoDB</a:t>
            </a:r>
          </a:p>
        </p:txBody>
      </p:sp>
      <p:sp>
        <p:nvSpPr>
          <p:cNvPr id="1048888" name="object 7"/>
          <p:cNvSpPr txBox="1"/>
          <p:nvPr/>
        </p:nvSpPr>
        <p:spPr>
          <a:xfrm>
            <a:off x="260517" y="941223"/>
            <a:ext cx="7245984" cy="14122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MongoDB,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popular 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NoSQL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database,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an open-source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document-oriented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database.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term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‘NoSQL’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‘non-relational’.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isn’t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based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table-like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altogether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mechanism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storage and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retrieval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data.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format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storage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145">
                <a:solidFill>
                  <a:srgbClr val="FFFFFF"/>
                </a:solidFill>
                <a:latin typeface="Trebuchet MS"/>
                <a:cs typeface="Trebuchet MS"/>
              </a:rPr>
              <a:t>BSON 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(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JSON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format).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1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simple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Structure: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27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/>
        </p:spPr>
      </p:pic>
      <p:sp>
        <p:nvSpPr>
          <p:cNvPr id="1048889" name="object 3"/>
          <p:cNvSpPr txBox="1"/>
          <p:nvPr/>
        </p:nvSpPr>
        <p:spPr>
          <a:xfrm>
            <a:off x="208757" y="243239"/>
            <a:ext cx="2160905" cy="20370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Trebuchet MS"/>
                <a:cs typeface="Trebuchet MS"/>
              </a:rPr>
              <a:t>{</a:t>
            </a:r>
            <a:endParaRPr sz="1200">
              <a:latin typeface="Trebuchet MS"/>
              <a:cs typeface="Trebuchet MS"/>
            </a:endParaRPr>
          </a:p>
          <a:p>
            <a:pPr marL="86360" marR="139700">
              <a:lnSpc>
                <a:spcPct val="200000"/>
              </a:lnSpc>
            </a:pPr>
            <a:r>
              <a:rPr dirty="0" sz="1200" spc="-15">
                <a:latin typeface="Trebuchet MS"/>
                <a:cs typeface="Trebuchet MS"/>
              </a:rPr>
              <a:t>tit</a:t>
            </a:r>
            <a:r>
              <a:rPr dirty="0" sz="1200" spc="-45">
                <a:latin typeface="Trebuchet MS"/>
                <a:cs typeface="Trebuchet MS"/>
              </a:rPr>
              <a:t>l</a:t>
            </a:r>
            <a:r>
              <a:rPr dirty="0" sz="1200" spc="-95">
                <a:latin typeface="Trebuchet MS"/>
                <a:cs typeface="Trebuchet MS"/>
              </a:rPr>
              <a:t>e</a:t>
            </a:r>
            <a:r>
              <a:rPr dirty="0" sz="1200" spc="-6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0">
                <a:latin typeface="Trebuchet MS"/>
                <a:cs typeface="Trebuchet MS"/>
              </a:rPr>
              <a:t>'S</a:t>
            </a:r>
            <a:r>
              <a:rPr dirty="0" sz="1200" spc="175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25">
                <a:latin typeface="Trebuchet MS"/>
                <a:cs typeface="Trebuchet MS"/>
              </a:rPr>
              <a:t>on</a:t>
            </a:r>
            <a:r>
              <a:rPr dirty="0" sz="1200" spc="3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E</a:t>
            </a:r>
            <a:r>
              <a:rPr dirty="0" sz="1200" spc="30">
                <a:latin typeface="Trebuchet MS"/>
                <a:cs typeface="Trebuchet MS"/>
              </a:rPr>
              <a:t>du</a:t>
            </a:r>
            <a:r>
              <a:rPr dirty="0" sz="1200" spc="15">
                <a:latin typeface="Trebuchet MS"/>
                <a:cs typeface="Trebuchet MS"/>
              </a:rPr>
              <a:t>v</a:t>
            </a:r>
            <a:r>
              <a:rPr dirty="0" sz="1200" spc="5">
                <a:latin typeface="Trebuchet MS"/>
                <a:cs typeface="Trebuchet MS"/>
              </a:rPr>
              <a:t>er</a:t>
            </a:r>
            <a:r>
              <a:rPr dirty="0" sz="1200" spc="25">
                <a:latin typeface="Trebuchet MS"/>
                <a:cs typeface="Trebuchet MS"/>
              </a:rPr>
              <a:t>sit</a:t>
            </a:r>
            <a:r>
              <a:rPr dirty="0" sz="1200" spc="45">
                <a:latin typeface="Trebuchet MS"/>
                <a:cs typeface="Trebuchet MS"/>
              </a:rPr>
              <a:t>y</a:t>
            </a:r>
            <a:r>
              <a:rPr dirty="0" sz="1200" spc="-25">
                <a:latin typeface="Trebuchet MS"/>
                <a:cs typeface="Trebuchet MS"/>
              </a:rPr>
              <a:t>',  </a:t>
            </a:r>
            <a:r>
              <a:rPr dirty="0" sz="1200" spc="35">
                <a:latin typeface="Trebuchet MS"/>
                <a:cs typeface="Trebuchet MS"/>
              </a:rPr>
              <a:t>b</a:t>
            </a:r>
            <a:r>
              <a:rPr dirty="0" sz="1200" spc="-60">
                <a:latin typeface="Trebuchet MS"/>
                <a:cs typeface="Trebuchet MS"/>
              </a:rPr>
              <a:t>y: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5">
                <a:latin typeface="Trebuchet MS"/>
                <a:cs typeface="Trebuchet MS"/>
              </a:rPr>
              <a:t>'A</a:t>
            </a:r>
            <a:r>
              <a:rPr dirty="0" sz="1200" spc="110">
                <a:latin typeface="Trebuchet MS"/>
                <a:cs typeface="Trebuchet MS"/>
              </a:rPr>
              <a:t>k</a:t>
            </a:r>
            <a:r>
              <a:rPr dirty="0" sz="1200" spc="65">
                <a:latin typeface="Trebuchet MS"/>
                <a:cs typeface="Trebuchet MS"/>
              </a:rPr>
              <a:t>s</a:t>
            </a:r>
            <a:r>
              <a:rPr dirty="0" sz="1200" spc="85">
                <a:latin typeface="Trebuchet MS"/>
                <a:cs typeface="Trebuchet MS"/>
              </a:rPr>
              <a:t>h</a:t>
            </a:r>
            <a:r>
              <a:rPr dirty="0" sz="1200" spc="-50">
                <a:latin typeface="Trebuchet MS"/>
                <a:cs typeface="Trebuchet MS"/>
              </a:rPr>
              <a:t>aj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</a:t>
            </a:r>
            <a:r>
              <a:rPr dirty="0" sz="1200" spc="-30">
                <a:latin typeface="Trebuchet MS"/>
                <a:cs typeface="Trebuchet MS"/>
              </a:rPr>
              <a:t>u</a:t>
            </a:r>
            <a:r>
              <a:rPr dirty="0" sz="1200" spc="-10">
                <a:latin typeface="Trebuchet MS"/>
                <a:cs typeface="Trebuchet MS"/>
              </a:rPr>
              <a:t>nej</a:t>
            </a:r>
            <a:r>
              <a:rPr dirty="0" sz="1200" spc="-80">
                <a:latin typeface="Trebuchet MS"/>
                <a:cs typeface="Trebuchet MS"/>
              </a:rPr>
              <a:t>a</a:t>
            </a:r>
            <a:r>
              <a:rPr dirty="0" sz="1200" spc="-25">
                <a:latin typeface="Trebuchet MS"/>
                <a:cs typeface="Trebuchet MS"/>
              </a:rPr>
              <a:t>',</a:t>
            </a:r>
            <a:endParaRPr sz="1200">
              <a:latin typeface="Trebuchet MS"/>
              <a:cs typeface="Trebuchet MS"/>
            </a:endParaRPr>
          </a:p>
          <a:p>
            <a:pPr marL="86360" marR="5080">
              <a:lnSpc>
                <a:spcPct val="200000"/>
              </a:lnSpc>
            </a:pP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-55">
                <a:latin typeface="Trebuchet MS"/>
                <a:cs typeface="Trebuchet MS"/>
              </a:rPr>
              <a:t>rl: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'</a:t>
            </a:r>
            <a:r>
              <a:rPr dirty="0" sz="1200" spc="5">
                <a:latin typeface="Trebuchet MS"/>
                <a:cs typeface="Trebuchet MS"/>
              </a:rPr>
              <a:t>h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15">
                <a:latin typeface="Trebuchet MS"/>
                <a:cs typeface="Trebuchet MS"/>
              </a:rPr>
              <a:t>tp</a:t>
            </a:r>
            <a:r>
              <a:rPr dirty="0" sz="1200" spc="-80">
                <a:latin typeface="Trebuchet MS"/>
                <a:cs typeface="Trebuchet MS"/>
              </a:rPr>
              <a:t>s://</a:t>
            </a:r>
            <a:r>
              <a:rPr dirty="0" sz="1200" spc="-114">
                <a:latin typeface="Trebuchet MS"/>
                <a:cs typeface="Trebuchet MS"/>
              </a:rPr>
              <a:t>w</a:t>
            </a:r>
            <a:r>
              <a:rPr dirty="0" sz="1200" spc="50">
                <a:latin typeface="Trebuchet MS"/>
                <a:cs typeface="Trebuchet MS"/>
              </a:rPr>
              <a:t>w</a:t>
            </a:r>
            <a:r>
              <a:rPr dirty="0" sz="1200" spc="-20">
                <a:latin typeface="Trebuchet MS"/>
                <a:cs typeface="Trebuchet MS"/>
              </a:rPr>
              <a:t>w</a:t>
            </a:r>
            <a:r>
              <a:rPr dirty="0" sz="1200" spc="-5">
                <a:latin typeface="Trebuchet MS"/>
                <a:cs typeface="Trebuchet MS"/>
              </a:rPr>
              <a:t>.s</a:t>
            </a:r>
            <a:r>
              <a:rPr dirty="0" sz="1200">
                <a:latin typeface="Trebuchet MS"/>
                <a:cs typeface="Trebuchet MS"/>
              </a:rPr>
              <a:t>u</a:t>
            </a:r>
            <a:r>
              <a:rPr dirty="0" sz="1200" spc="25">
                <a:latin typeface="Trebuchet MS"/>
                <a:cs typeface="Trebuchet MS"/>
              </a:rPr>
              <a:t>n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-35">
                <a:latin typeface="Trebuchet MS"/>
                <a:cs typeface="Trebuchet MS"/>
              </a:rPr>
              <a:t>one.</a:t>
            </a:r>
            <a:r>
              <a:rPr dirty="0" sz="1200" spc="-10">
                <a:latin typeface="Trebuchet MS"/>
                <a:cs typeface="Trebuchet MS"/>
              </a:rPr>
              <a:t>i</a:t>
            </a:r>
            <a:r>
              <a:rPr dirty="0" sz="1200" spc="-35">
                <a:latin typeface="Trebuchet MS"/>
                <a:cs typeface="Trebuchet MS"/>
              </a:rPr>
              <a:t>n</a:t>
            </a:r>
            <a:r>
              <a:rPr dirty="0" sz="1200" spc="-25">
                <a:latin typeface="Trebuchet MS"/>
                <a:cs typeface="Trebuchet MS"/>
              </a:rPr>
              <a:t>',  </a:t>
            </a:r>
            <a:r>
              <a:rPr dirty="0" sz="1200" spc="-15">
                <a:latin typeface="Trebuchet MS"/>
                <a:cs typeface="Trebuchet MS"/>
              </a:rPr>
              <a:t>type: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'</a:t>
            </a:r>
            <a:r>
              <a:rPr dirty="0" sz="1200" spc="185">
                <a:latin typeface="Trebuchet MS"/>
                <a:cs typeface="Trebuchet MS"/>
              </a:rPr>
              <a:t>N</a:t>
            </a:r>
            <a:r>
              <a:rPr dirty="0" sz="1200" spc="130">
                <a:latin typeface="Trebuchet MS"/>
                <a:cs typeface="Trebuchet MS"/>
              </a:rPr>
              <a:t>o</a:t>
            </a:r>
            <a:r>
              <a:rPr dirty="0" sz="1200" spc="105">
                <a:latin typeface="Trebuchet MS"/>
                <a:cs typeface="Trebuchet MS"/>
              </a:rPr>
              <a:t>S</a:t>
            </a:r>
            <a:r>
              <a:rPr dirty="0" sz="1200" spc="85">
                <a:latin typeface="Trebuchet MS"/>
                <a:cs typeface="Trebuchet MS"/>
              </a:rPr>
              <a:t>QL'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29" name="object 4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3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890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31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891" name="object 6"/>
          <p:cNvSpPr txBox="1"/>
          <p:nvPr/>
        </p:nvSpPr>
        <p:spPr>
          <a:xfrm>
            <a:off x="234750" y="267622"/>
            <a:ext cx="8146415" cy="2081530"/>
          </a:xfrm>
          <a:prstGeom prst="rect"/>
        </p:spPr>
        <p:txBody>
          <a:bodyPr bIns="0" lIns="0" rIns="0" rtlCol="0" tIns="10795" vert="horz" wrap="square">
            <a:spAutoFit/>
          </a:bodyPr>
          <a:p>
            <a:pPr indent="-260350" marL="272415" marR="335915">
              <a:lnSpc>
                <a:spcPct val="101099"/>
              </a:lnSpc>
              <a:spcBef>
                <a:spcPts val="8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25">
                <a:latin typeface="Trebuchet MS"/>
                <a:cs typeface="Trebuchet MS"/>
              </a:rPr>
              <a:t>SQL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tabular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format.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stored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predeﬁned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model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very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much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ﬂexible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today’s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real-world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highly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growing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applications.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Modern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applications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networked,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social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interactive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ever.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Applications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storing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more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accessing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higher 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rates.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Lucida Sans Unicode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5080">
              <a:lnSpc>
                <a:spcPct val="100800"/>
              </a:lnSpc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15">
                <a:latin typeface="Trebuchet MS"/>
                <a:cs typeface="Trebuchet MS"/>
              </a:rPr>
              <a:t>Relational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Management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System(RDBMS)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correct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choice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when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comes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handling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big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virtue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their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design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since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horizontally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scalable.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If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runs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single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reach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scaling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limit.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NoSQL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more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scalable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provide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superior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performance.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is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such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105">
                <a:latin typeface="Trebuchet MS"/>
                <a:cs typeface="Trebuchet MS"/>
              </a:rPr>
              <a:t>NoSQL </a:t>
            </a:r>
            <a:r>
              <a:rPr dirty="0" sz="1200" spc="30">
                <a:latin typeface="Trebuchet MS"/>
                <a:cs typeface="Trebuchet MS"/>
              </a:rPr>
              <a:t>database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50">
                <a:latin typeface="Trebuchet MS"/>
                <a:cs typeface="Trebuchet MS"/>
              </a:rPr>
              <a:t>scales </a:t>
            </a: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45">
                <a:latin typeface="Trebuchet MS"/>
                <a:cs typeface="Trebuchet MS"/>
              </a:rPr>
              <a:t>adding </a:t>
            </a:r>
            <a:r>
              <a:rPr dirty="0" sz="1200" spc="20">
                <a:latin typeface="Trebuchet MS"/>
                <a:cs typeface="Trebuchet MS"/>
              </a:rPr>
              <a:t>more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20">
                <a:latin typeface="Trebuchet MS"/>
                <a:cs typeface="Trebuchet MS"/>
              </a:rPr>
              <a:t>more </a:t>
            </a:r>
            <a:r>
              <a:rPr dirty="0" sz="1200" spc="40">
                <a:latin typeface="Trebuchet MS"/>
                <a:cs typeface="Trebuchet MS"/>
              </a:rPr>
              <a:t>servers </a:t>
            </a:r>
            <a:r>
              <a:rPr dirty="0" sz="1200" spc="35">
                <a:latin typeface="Trebuchet MS"/>
                <a:cs typeface="Trebuchet MS"/>
              </a:rPr>
              <a:t>and increases </a:t>
            </a:r>
            <a:r>
              <a:rPr dirty="0" sz="1200" spc="10">
                <a:latin typeface="Trebuchet MS"/>
                <a:cs typeface="Trebuchet MS"/>
              </a:rPr>
              <a:t>productivity </a:t>
            </a:r>
            <a:r>
              <a:rPr dirty="0" sz="1200" spc="5">
                <a:latin typeface="Trebuchet MS"/>
                <a:cs typeface="Trebuchet MS"/>
              </a:rPr>
              <a:t>with </a:t>
            </a:r>
            <a:r>
              <a:rPr dirty="0" sz="1200" spc="15">
                <a:latin typeface="Trebuchet MS"/>
                <a:cs typeface="Trebuchet MS"/>
              </a:rPr>
              <a:t>its </a:t>
            </a:r>
            <a:r>
              <a:rPr dirty="0" sz="1200" spc="20">
                <a:latin typeface="Trebuchet MS"/>
                <a:cs typeface="Trebuchet MS"/>
              </a:rPr>
              <a:t> ﬂexible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document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model.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3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892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93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94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45"/>
              <a:t>RD</a:t>
            </a:r>
            <a:r>
              <a:rPr dirty="0" spc="155"/>
              <a:t>B</a:t>
            </a:r>
            <a:r>
              <a:rPr dirty="0" spc="335"/>
              <a:t>M</a:t>
            </a:r>
            <a:r>
              <a:rPr dirty="0" spc="235"/>
              <a:t>S</a:t>
            </a:r>
            <a:r>
              <a:rPr dirty="0" spc="-114"/>
              <a:t> </a:t>
            </a:r>
            <a:r>
              <a:rPr dirty="0" spc="-20"/>
              <a:t>v</a:t>
            </a:r>
            <a:r>
              <a:rPr dirty="0" spc="160"/>
              <a:t>s</a:t>
            </a:r>
            <a:r>
              <a:rPr dirty="0" spc="-120"/>
              <a:t> </a:t>
            </a:r>
            <a:r>
              <a:rPr dirty="0" spc="260"/>
              <a:t>M</a:t>
            </a:r>
            <a:r>
              <a:rPr dirty="0" spc="85"/>
              <a:t>on</a:t>
            </a:r>
            <a:r>
              <a:rPr dirty="0" spc="55"/>
              <a:t>g</a:t>
            </a:r>
            <a:r>
              <a:rPr dirty="0" spc="5"/>
              <a:t>o</a:t>
            </a:r>
            <a:r>
              <a:rPr dirty="0" spc="50"/>
              <a:t>DB:</a:t>
            </a:r>
          </a:p>
        </p:txBody>
      </p:sp>
      <p:sp>
        <p:nvSpPr>
          <p:cNvPr id="1048895" name="object 7"/>
          <p:cNvSpPr txBox="1"/>
          <p:nvPr/>
        </p:nvSpPr>
        <p:spPr>
          <a:xfrm>
            <a:off x="260517" y="941223"/>
            <a:ext cx="7143115" cy="2006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262255" marL="274320" marR="30226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4955"/>
              </a:tabLst>
            </a:pP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typical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shows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relationship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document-oriented.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concept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schema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relationship.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508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supported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join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operations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available.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1397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allows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ﬂexible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structure.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ﬁelds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collection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four.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33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3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896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897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898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199136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45"/>
              <a:t>RD</a:t>
            </a:r>
            <a:r>
              <a:rPr dirty="0" spc="155"/>
              <a:t>B</a:t>
            </a:r>
            <a:r>
              <a:rPr dirty="0" spc="335"/>
              <a:t>M</a:t>
            </a:r>
            <a:r>
              <a:rPr dirty="0" spc="235"/>
              <a:t>S</a:t>
            </a:r>
            <a:r>
              <a:rPr dirty="0" spc="-114"/>
              <a:t> </a:t>
            </a:r>
            <a:r>
              <a:rPr dirty="0" spc="-20"/>
              <a:t>v</a:t>
            </a:r>
            <a:r>
              <a:rPr dirty="0" spc="160"/>
              <a:t>s</a:t>
            </a:r>
            <a:r>
              <a:rPr dirty="0" spc="-120"/>
              <a:t> </a:t>
            </a:r>
            <a:r>
              <a:rPr dirty="0" spc="260"/>
              <a:t>M</a:t>
            </a:r>
            <a:r>
              <a:rPr dirty="0" spc="85"/>
              <a:t>on</a:t>
            </a:r>
            <a:r>
              <a:rPr dirty="0" spc="55"/>
              <a:t>g</a:t>
            </a:r>
            <a:r>
              <a:rPr dirty="0" spc="5"/>
              <a:t>o</a:t>
            </a:r>
            <a:r>
              <a:rPr dirty="0" spc="50"/>
              <a:t>DB:</a:t>
            </a:r>
          </a:p>
        </p:txBody>
      </p:sp>
      <p:sp>
        <p:nvSpPr>
          <p:cNvPr id="1048899" name="object 7"/>
          <p:cNvSpPr txBox="1"/>
          <p:nvPr/>
        </p:nvSpPr>
        <p:spPr>
          <a:xfrm>
            <a:off x="260517" y="941223"/>
            <a:ext cx="7308850" cy="14122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>
              <a:lnSpc>
                <a:spcPct val="100000"/>
              </a:lnSpc>
              <a:spcBef>
                <a:spcPts val="100"/>
              </a:spcBef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efﬁcient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Lucida Sans Unicode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69850">
              <a:lnSpc>
                <a:spcPct val="100000"/>
              </a:lnSpc>
              <a:buFont typeface="Lucida Sans Unicode"/>
              <a:buChar char="▪"/>
              <a:tabLst>
                <a:tab algn="l" pos="273685"/>
                <a:tab algn="l" pos="274955"/>
              </a:tabLst>
            </a:pP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terms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related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r>
              <a:rPr dirty="0" sz="13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What’s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MongoDB.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Similarly,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Table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Document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15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Field.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‘_id’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(if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explicitly)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12-byte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hexadecimal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number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assures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uniqueness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every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document.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RDBMS.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35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3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00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01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02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/>
              <a:t>F</a:t>
            </a:r>
            <a:r>
              <a:rPr dirty="0" spc="10"/>
              <a:t>e</a:t>
            </a:r>
            <a:r>
              <a:rPr dirty="0" spc="35"/>
              <a:t>a</a:t>
            </a:r>
            <a:r>
              <a:rPr dirty="0" spc="30"/>
              <a:t>t</a:t>
            </a:r>
            <a:r>
              <a:rPr dirty="0" spc="20"/>
              <a:t>u</a:t>
            </a:r>
            <a:r>
              <a:rPr dirty="0" spc="-20"/>
              <a:t>r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260"/>
              <a:t>M</a:t>
            </a:r>
            <a:r>
              <a:rPr dirty="0" spc="85"/>
              <a:t>on</a:t>
            </a:r>
            <a:r>
              <a:rPr dirty="0" spc="55"/>
              <a:t>g</a:t>
            </a:r>
            <a:r>
              <a:rPr dirty="0" spc="5"/>
              <a:t>o</a:t>
            </a:r>
            <a:r>
              <a:rPr dirty="0" spc="50"/>
              <a:t>DB:</a:t>
            </a:r>
          </a:p>
        </p:txBody>
      </p:sp>
      <p:sp>
        <p:nvSpPr>
          <p:cNvPr id="1048903" name="object 7"/>
          <p:cNvSpPr txBox="1"/>
          <p:nvPr/>
        </p:nvSpPr>
        <p:spPr>
          <a:xfrm>
            <a:off x="260517" y="941223"/>
            <a:ext cx="7310755" cy="16103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25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-15">
                <a:solidFill>
                  <a:srgbClr val="C88C31"/>
                </a:solidFill>
                <a:latin typeface="Trebuchet MS"/>
                <a:cs typeface="Trebuchet MS"/>
              </a:rPr>
              <a:t>Oriented: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main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subject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minimal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documents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breaking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up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multiple relational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structures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 </a:t>
            </a: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RDBMS.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example,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stores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information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called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Computer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distinct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structures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CPU,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RAM,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disk,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algn="just" indent="-262255" marL="274320" marR="16954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4955"/>
              </a:tabLst>
            </a:pPr>
            <a:r>
              <a:rPr b="1" dirty="0" sz="1300" spc="5">
                <a:solidFill>
                  <a:srgbClr val="C88C31"/>
                </a:solidFill>
                <a:latin typeface="Trebuchet MS"/>
                <a:cs typeface="Trebuchet MS"/>
              </a:rPr>
              <a:t>Indexing: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Without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indexing,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would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scan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document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collection </a:t>
            </a:r>
            <a:r>
              <a:rPr dirty="0" sz="13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que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wo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So,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dirty="0" sz="1300" spc="-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volumes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37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38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04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05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06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076450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5"/>
              <a:t>F</a:t>
            </a:r>
            <a:r>
              <a:rPr dirty="0" spc="10"/>
              <a:t>e</a:t>
            </a:r>
            <a:r>
              <a:rPr dirty="0" spc="35"/>
              <a:t>a</a:t>
            </a:r>
            <a:r>
              <a:rPr dirty="0" spc="30"/>
              <a:t>t</a:t>
            </a:r>
            <a:r>
              <a:rPr dirty="0" spc="20"/>
              <a:t>u</a:t>
            </a:r>
            <a:r>
              <a:rPr dirty="0" spc="-20"/>
              <a:t>r</a:t>
            </a:r>
            <a:r>
              <a:rPr dirty="0" spc="15"/>
              <a:t>e</a:t>
            </a:r>
            <a:r>
              <a:rPr dirty="0" spc="160"/>
              <a:t>s</a:t>
            </a:r>
            <a:r>
              <a:rPr dirty="0" spc="-130"/>
              <a:t> </a:t>
            </a:r>
            <a:r>
              <a:rPr dirty="0" spc="5"/>
              <a:t>o</a:t>
            </a:r>
            <a:r>
              <a:rPr dirty="0" spc="50"/>
              <a:t>f</a:t>
            </a:r>
            <a:r>
              <a:rPr dirty="0" spc="-110"/>
              <a:t> </a:t>
            </a:r>
            <a:r>
              <a:rPr dirty="0" spc="260"/>
              <a:t>M</a:t>
            </a:r>
            <a:r>
              <a:rPr dirty="0" spc="85"/>
              <a:t>on</a:t>
            </a:r>
            <a:r>
              <a:rPr dirty="0" spc="55"/>
              <a:t>g</a:t>
            </a:r>
            <a:r>
              <a:rPr dirty="0" spc="5"/>
              <a:t>o</a:t>
            </a:r>
            <a:r>
              <a:rPr dirty="0" spc="50"/>
              <a:t>DB:</a:t>
            </a:r>
          </a:p>
        </p:txBody>
      </p:sp>
      <p:sp>
        <p:nvSpPr>
          <p:cNvPr id="1048907" name="object 7"/>
          <p:cNvSpPr txBox="1"/>
          <p:nvPr/>
        </p:nvSpPr>
        <p:spPr>
          <a:xfrm>
            <a:off x="260517" y="941223"/>
            <a:ext cx="7287259" cy="26009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262255" marL="274320" marR="508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Scalability: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scales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horizontally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(partitioning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servers).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partitioned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shard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chunks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evenly distributed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across shards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reside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many physical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servers.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Also, new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machines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running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11747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10">
                <a:solidFill>
                  <a:srgbClr val="C88C31"/>
                </a:solidFill>
                <a:latin typeface="Trebuchet MS"/>
                <a:cs typeface="Trebuchet MS"/>
              </a:rPr>
              <a:t>Replication </a:t>
            </a:r>
            <a:r>
              <a:rPr b="1" dirty="0" sz="1300" spc="20">
                <a:solidFill>
                  <a:srgbClr val="C88C31"/>
                </a:solidFill>
                <a:latin typeface="Trebuchet MS"/>
                <a:cs typeface="Trebuchet MS"/>
              </a:rPr>
              <a:t>and </a:t>
            </a:r>
            <a:r>
              <a:rPr b="1" dirty="0" sz="1300" spc="55">
                <a:solidFill>
                  <a:srgbClr val="C88C31"/>
                </a:solidFill>
                <a:latin typeface="Trebuchet MS"/>
                <a:cs typeface="Trebuchet MS"/>
              </a:rPr>
              <a:t>High </a:t>
            </a:r>
            <a:r>
              <a:rPr b="1" dirty="0" sz="1300" spc="-5">
                <a:solidFill>
                  <a:srgbClr val="C88C31"/>
                </a:solidFill>
                <a:latin typeface="Trebuchet MS"/>
                <a:cs typeface="Trebuchet MS"/>
              </a:rPr>
              <a:t>Availability: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increases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with multiple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servers.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redundancy,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protects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hardware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failures.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one server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goes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down,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data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retrieved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easily from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whi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1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them.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74320" marR="5397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73685"/>
                <a:tab algn="l" pos="274955"/>
              </a:tabLst>
            </a:pPr>
            <a:r>
              <a:rPr b="1" dirty="0" sz="1300" spc="30">
                <a:solidFill>
                  <a:srgbClr val="C88C31"/>
                </a:solidFill>
                <a:latin typeface="Trebuchet MS"/>
                <a:cs typeface="Trebuchet MS"/>
              </a:rPr>
              <a:t>Aggregation: </a:t>
            </a:r>
            <a:r>
              <a:rPr dirty="0" sz="1300" spc="50">
                <a:solidFill>
                  <a:srgbClr val="FFFFFF"/>
                </a:solidFill>
                <a:latin typeface="Trebuchet MS"/>
                <a:cs typeface="Trebuchet MS"/>
              </a:rPr>
              <a:t>Aggregation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process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records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return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computed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results.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similar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GROUPBY</a:t>
            </a:r>
            <a:r>
              <a:rPr dirty="0" sz="13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clause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SQL.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few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aggregation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expressions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sum,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avg,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Trebuchet MS"/>
                <a:cs typeface="Trebuchet MS"/>
              </a:rPr>
              <a:t>min,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max,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etc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39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0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  <p:sp>
          <p:nvSpPr>
            <p:cNvPr id="1048908" name="object 4"/>
            <p:cNvSpPr/>
            <p:nvPr/>
          </p:nvSpPr>
          <p:spPr>
            <a:xfrm>
              <a:off x="0" y="400779"/>
              <a:ext cx="9144000" cy="4312285"/>
            </a:xfrm>
            <a:custGeom>
              <a:avLst/>
              <a:ahLst/>
              <a:rect l="l" t="t" r="r" b="b"/>
              <a:pathLst>
                <a:path w="9144000" h="4312285">
                  <a:moveTo>
                    <a:pt x="9143999" y="4311897"/>
                  </a:moveTo>
                  <a:lnTo>
                    <a:pt x="0" y="4311897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4311897"/>
                  </a:lnTo>
                  <a:close/>
                </a:path>
              </a:pathLst>
            </a:custGeom>
            <a:solidFill>
              <a:srgbClr val="223668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09" name="object 5"/>
            <p:cNvSpPr/>
            <p:nvPr/>
          </p:nvSpPr>
          <p:spPr>
            <a:xfrm>
              <a:off x="0" y="582550"/>
              <a:ext cx="144780" cy="323850"/>
            </a:xfrm>
            <a:custGeom>
              <a:avLst/>
              <a:ah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10" name="object 6"/>
          <p:cNvSpPr txBox="1">
            <a:spLocks noGrp="1"/>
          </p:cNvSpPr>
          <p:nvPr>
            <p:ph type="title"/>
          </p:nvPr>
        </p:nvSpPr>
        <p:spPr>
          <a:xfrm>
            <a:off x="236397" y="621863"/>
            <a:ext cx="263334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40"/>
              <a:t>Wher</a:t>
            </a:r>
            <a:r>
              <a:rPr dirty="0" spc="20"/>
              <a:t>e</a:t>
            </a:r>
            <a:r>
              <a:rPr dirty="0" spc="-125"/>
              <a:t> </a:t>
            </a:r>
            <a:r>
              <a:rPr dirty="0" spc="40"/>
              <a:t>d</a:t>
            </a:r>
            <a:r>
              <a:rPr dirty="0" spc="45"/>
              <a:t>o</a:t>
            </a:r>
            <a:r>
              <a:rPr dirty="0" spc="-120"/>
              <a:t> </a:t>
            </a:r>
            <a:r>
              <a:rPr dirty="0" spc="5"/>
              <a:t>w</a:t>
            </a:r>
            <a:r>
              <a:rPr dirty="0" spc="20"/>
              <a:t>e</a:t>
            </a:r>
            <a:r>
              <a:rPr dirty="0" spc="-114"/>
              <a:t> </a:t>
            </a:r>
            <a:r>
              <a:rPr dirty="0" spc="65"/>
              <a:t>use</a:t>
            </a:r>
            <a:r>
              <a:rPr dirty="0" spc="-114"/>
              <a:t> </a:t>
            </a:r>
            <a:r>
              <a:rPr dirty="0" spc="260"/>
              <a:t>M</a:t>
            </a:r>
            <a:r>
              <a:rPr dirty="0" spc="85"/>
              <a:t>on</a:t>
            </a:r>
            <a:r>
              <a:rPr dirty="0" spc="55"/>
              <a:t>g</a:t>
            </a:r>
            <a:r>
              <a:rPr dirty="0" spc="5"/>
              <a:t>o</a:t>
            </a:r>
            <a:r>
              <a:rPr dirty="0" spc="150"/>
              <a:t>D</a:t>
            </a:r>
            <a:r>
              <a:rPr dirty="0" spc="135"/>
              <a:t>B</a:t>
            </a:r>
            <a:r>
              <a:rPr dirty="0" spc="160"/>
              <a:t>?</a:t>
            </a:r>
          </a:p>
        </p:txBody>
      </p:sp>
      <p:sp>
        <p:nvSpPr>
          <p:cNvPr id="1048911" name="object 7"/>
          <p:cNvSpPr txBox="1"/>
          <p:nvPr/>
        </p:nvSpPr>
        <p:spPr>
          <a:xfrm>
            <a:off x="236396" y="941223"/>
            <a:ext cx="7256780" cy="22047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scenarios: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indent="-262255" marL="298450" marR="11303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75">
                <a:solidFill>
                  <a:srgbClr val="C88C31"/>
                </a:solidFill>
                <a:latin typeface="Trebuchet MS"/>
                <a:cs typeface="Trebuchet MS"/>
              </a:rPr>
              <a:t>Big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10">
                <a:solidFill>
                  <a:srgbClr val="C88C31"/>
                </a:solidFill>
                <a:latin typeface="Trebuchet MS"/>
                <a:cs typeface="Trebuchet MS"/>
              </a:rPr>
              <a:t>Data:</a:t>
            </a:r>
            <a:r>
              <a:rPr b="1" dirty="0" sz="13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tables,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think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databases.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built-in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solution for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partitioning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sharding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database.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 marR="474345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30">
                <a:solidFill>
                  <a:srgbClr val="C88C31"/>
                </a:solidFill>
                <a:latin typeface="Trebuchet MS"/>
                <a:cs typeface="Trebuchet MS"/>
              </a:rPr>
              <a:t>Unstable Schema: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Adding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300" spc="165">
                <a:solidFill>
                  <a:srgbClr val="FFFFFF"/>
                </a:solidFill>
                <a:latin typeface="Trebuchet MS"/>
                <a:cs typeface="Trebuchet MS"/>
              </a:rPr>
              <a:t>RDBMS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hard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whereas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MongoDB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schema-less.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Adding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ﬁeld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effect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old</a:t>
            </a:r>
            <a:r>
              <a:rPr dirty="0" sz="1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documents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easy.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▪"/>
            </a:pPr>
            <a:endParaRPr sz="1300">
              <a:latin typeface="Trebuchet MS"/>
              <a:cs typeface="Trebuchet MS"/>
            </a:endParaRPr>
          </a:p>
          <a:p>
            <a:pPr indent="-262255" marL="298450" marR="5080">
              <a:lnSpc>
                <a:spcPct val="100000"/>
              </a:lnSpc>
              <a:buClr>
                <a:srgbClr val="FFFFFF"/>
              </a:buClr>
              <a:buFont typeface="Arial"/>
              <a:buChar char="▪"/>
              <a:tabLst>
                <a:tab algn="l" pos="297815"/>
                <a:tab algn="l" pos="298450"/>
              </a:tabLst>
            </a:pPr>
            <a:r>
              <a:rPr b="1" dirty="0" sz="1300" spc="15">
                <a:solidFill>
                  <a:srgbClr val="C88C31"/>
                </a:solidFill>
                <a:latin typeface="Trebuchet MS"/>
                <a:cs typeface="Trebuchet MS"/>
              </a:rPr>
              <a:t>Distributed</a:t>
            </a:r>
            <a:r>
              <a:rPr b="1" dirty="0" sz="13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b="1" dirty="0" sz="1300" spc="25">
                <a:solidFill>
                  <a:srgbClr val="C88C31"/>
                </a:solidFill>
                <a:latin typeface="Trebuchet MS"/>
                <a:cs typeface="Trebuchet MS"/>
              </a:rPr>
              <a:t>data</a:t>
            </a:r>
            <a:r>
              <a:rPr b="1" dirty="0" sz="13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copies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servers,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recovery </a:t>
            </a:r>
            <a:r>
              <a:rPr dirty="0" sz="1300" spc="-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safe</a:t>
            </a:r>
            <a:r>
              <a:rPr dirty="0" sz="1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Trebuchet MS"/>
                <a:cs typeface="Trebuchet MS"/>
              </a:rPr>
              <a:t>if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dirty="0" sz="1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failure.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97341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12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13" name="object 5"/>
          <p:cNvSpPr txBox="1"/>
          <p:nvPr/>
        </p:nvSpPr>
        <p:spPr>
          <a:xfrm>
            <a:off x="208756" y="221200"/>
            <a:ext cx="7987030" cy="225933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300">
                <a:solidFill>
                  <a:srgbClr val="22366A"/>
                </a:solidFill>
                <a:latin typeface="Trebuchet MS"/>
                <a:cs typeface="Trebuchet MS"/>
              </a:rPr>
              <a:t>Terminologies: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14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container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collections.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algn="l" pos="798830"/>
                <a:tab algn="l" pos="799465"/>
              </a:tabLst>
            </a:pPr>
            <a:r>
              <a:rPr dirty="0" sz="1400" spc="15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C88C31"/>
                </a:solidFill>
                <a:latin typeface="Trebuchet MS"/>
                <a:cs typeface="Trebuchet MS"/>
              </a:rPr>
              <a:t>bunch</a:t>
            </a:r>
            <a:r>
              <a:rPr dirty="0" sz="14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C88C31"/>
                </a:solidFill>
                <a:latin typeface="Trebuchet MS"/>
                <a:cs typeface="Trebuchet MS"/>
              </a:rPr>
              <a:t>MongoDB</a:t>
            </a:r>
            <a:r>
              <a:rPr dirty="0" sz="14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documents.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dirty="0" sz="14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88C31"/>
                </a:solidFill>
                <a:latin typeface="Trebuchet MS"/>
                <a:cs typeface="Trebuchet MS"/>
              </a:rPr>
              <a:t>tables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C88C31"/>
                </a:solidFill>
                <a:latin typeface="Trebuchet MS"/>
                <a:cs typeface="Trebuchet MS"/>
              </a:rPr>
              <a:t>RDBMS.</a:t>
            </a:r>
            <a:endParaRPr sz="1400">
              <a:latin typeface="Trebuchet MS"/>
              <a:cs typeface="Trebuchet MS"/>
            </a:endParaRPr>
          </a:p>
          <a:p>
            <a:pPr indent="-260350" marL="798830" marR="5080">
              <a:lnSpc>
                <a:spcPct val="100000"/>
              </a:lnSpc>
              <a:spcBef>
                <a:spcPts val="1680"/>
              </a:spcBef>
              <a:buClr>
                <a:srgbClr val="000000"/>
              </a:buClr>
              <a:buFont typeface="Lucida Sans Unicode"/>
              <a:buChar char="▪"/>
              <a:tabLst>
                <a:tab algn="l" pos="798830"/>
                <a:tab algn="l" pos="799465"/>
              </a:tabLst>
            </a:pP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Document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made</a:t>
            </a:r>
            <a:r>
              <a:rPr dirty="0" sz="14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88C31"/>
                </a:solidFill>
                <a:latin typeface="Trebuchet MS"/>
                <a:cs typeface="Trebuchet MS"/>
              </a:rPr>
              <a:t>ﬁelds.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88C31"/>
                </a:solidFill>
                <a:latin typeface="Trebuchet MS"/>
                <a:cs typeface="Trebuchet MS"/>
              </a:rPr>
              <a:t>similar</a:t>
            </a:r>
            <a:r>
              <a:rPr dirty="0" sz="1400" spc="-7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C88C31"/>
                </a:solidFill>
                <a:latin typeface="Trebuchet MS"/>
                <a:cs typeface="Trebuchet MS"/>
              </a:rPr>
              <a:t>to</a:t>
            </a:r>
            <a:r>
              <a:rPr dirty="0" sz="14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88C31"/>
                </a:solidFill>
                <a:latin typeface="Trebuchet MS"/>
                <a:cs typeface="Trebuchet MS"/>
              </a:rPr>
              <a:t>a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C88C31"/>
                </a:solidFill>
                <a:latin typeface="Trebuchet MS"/>
                <a:cs typeface="Trebuchet MS"/>
              </a:rPr>
              <a:t>tuple</a:t>
            </a:r>
            <a:r>
              <a:rPr dirty="0" sz="14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C88C31"/>
                </a:solidFill>
                <a:latin typeface="Trebuchet MS"/>
                <a:cs typeface="Trebuchet MS"/>
              </a:rPr>
              <a:t>in</a:t>
            </a:r>
            <a:r>
              <a:rPr dirty="0" sz="1400" spc="-7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C88C31"/>
                </a:solidFill>
                <a:latin typeface="Trebuchet MS"/>
                <a:cs typeface="Trebuchet MS"/>
              </a:rPr>
              <a:t>RDBMS,</a:t>
            </a:r>
            <a:r>
              <a:rPr dirty="0" sz="14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C88C31"/>
                </a:solidFill>
                <a:latin typeface="Trebuchet MS"/>
                <a:cs typeface="Trebuchet MS"/>
              </a:rPr>
              <a:t>but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C88C31"/>
                </a:solidFill>
                <a:latin typeface="Trebuchet MS"/>
                <a:cs typeface="Trebuchet MS"/>
              </a:rPr>
              <a:t>it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C88C31"/>
                </a:solidFill>
                <a:latin typeface="Trebuchet MS"/>
                <a:cs typeface="Trebuchet MS"/>
              </a:rPr>
              <a:t>has</a:t>
            </a:r>
            <a:r>
              <a:rPr dirty="0" sz="14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C88C31"/>
                </a:solidFill>
                <a:latin typeface="Trebuchet MS"/>
                <a:cs typeface="Trebuchet MS"/>
              </a:rPr>
              <a:t>dynamic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C88C31"/>
                </a:solidFill>
                <a:latin typeface="Trebuchet MS"/>
                <a:cs typeface="Trebuchet MS"/>
              </a:rPr>
              <a:t>schema </a:t>
            </a:r>
            <a:r>
              <a:rPr dirty="0" sz="1400" spc="-409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C88C31"/>
                </a:solidFill>
                <a:latin typeface="Trebuchet MS"/>
                <a:cs typeface="Trebuchet MS"/>
              </a:rPr>
              <a:t>here.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Lucida Sans Unicode"/>
              <a:buChar char="▪"/>
            </a:pPr>
            <a:endParaRPr sz="1400">
              <a:latin typeface="Trebuchet MS"/>
              <a:cs typeface="Trebuchet MS"/>
            </a:endParaRPr>
          </a:p>
          <a:p>
            <a:pPr indent="-260350" marL="798830">
              <a:lnSpc>
                <a:spcPct val="100000"/>
              </a:lnSpc>
              <a:buClr>
                <a:srgbClr val="000000"/>
              </a:buClr>
              <a:buFont typeface="Lucida Sans Unicode"/>
              <a:buChar char="▪"/>
              <a:tabLst>
                <a:tab algn="l" pos="798830"/>
                <a:tab algn="l" pos="799465"/>
              </a:tabLst>
            </a:pPr>
            <a:r>
              <a:rPr dirty="0" sz="1400" spc="50">
                <a:solidFill>
                  <a:srgbClr val="C88C31"/>
                </a:solidFill>
                <a:latin typeface="Trebuchet MS"/>
                <a:cs typeface="Trebuchet MS"/>
              </a:rPr>
              <a:t>Documents</a:t>
            </a:r>
            <a:r>
              <a:rPr dirty="0" sz="1400" spc="-10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dirty="0" sz="1400" spc="-10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88C31"/>
                </a:solidFill>
                <a:latin typeface="Trebuchet MS"/>
                <a:cs typeface="Trebuchet MS"/>
              </a:rPr>
              <a:t>collection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C88C31"/>
                </a:solidFill>
                <a:latin typeface="Trebuchet MS"/>
                <a:cs typeface="Trebuchet MS"/>
              </a:rPr>
              <a:t>need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C88C31"/>
                </a:solidFill>
                <a:latin typeface="Trebuchet MS"/>
                <a:cs typeface="Trebuchet MS"/>
              </a:rPr>
              <a:t>not</a:t>
            </a:r>
            <a:r>
              <a:rPr dirty="0" sz="1400" spc="-7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have</a:t>
            </a:r>
            <a:r>
              <a:rPr dirty="0" sz="14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the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C88C31"/>
                </a:solidFill>
                <a:latin typeface="Trebuchet MS"/>
                <a:cs typeface="Trebuchet MS"/>
              </a:rPr>
              <a:t>same</a:t>
            </a:r>
            <a:r>
              <a:rPr dirty="0" sz="1400" spc="-8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C88C31"/>
                </a:solidFill>
                <a:latin typeface="Trebuchet MS"/>
                <a:cs typeface="Trebuchet MS"/>
              </a:rPr>
              <a:t>set</a:t>
            </a:r>
            <a:r>
              <a:rPr dirty="0" sz="14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C88C31"/>
                </a:solidFill>
                <a:latin typeface="Trebuchet MS"/>
                <a:cs typeface="Trebuchet MS"/>
              </a:rPr>
              <a:t>of</a:t>
            </a:r>
            <a:r>
              <a:rPr dirty="0" sz="1400" spc="-8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C88C31"/>
                </a:solidFill>
                <a:latin typeface="Trebuchet MS"/>
                <a:cs typeface="Trebuchet MS"/>
              </a:rPr>
              <a:t>ﬁelds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0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914" name="object 7"/>
            <p:cNvSpPr/>
            <p:nvPr/>
          </p:nvSpPr>
          <p:spPr>
            <a:xfrm>
              <a:off x="461432" y="1212435"/>
              <a:ext cx="175260" cy="374015"/>
            </a:xfrm>
            <a:custGeom>
              <a:avLst/>
              <a:ahLst/>
              <a:rect l="l" t="t" r="r" b="b"/>
              <a:pathLst>
                <a:path w="175259" h="374015">
                  <a:moveTo>
                    <a:pt x="175259" y="373912"/>
                  </a:moveTo>
                  <a:lnTo>
                    <a:pt x="0" y="373912"/>
                  </a:lnTo>
                  <a:lnTo>
                    <a:pt x="0" y="0"/>
                  </a:lnTo>
                  <a:lnTo>
                    <a:pt x="175259" y="0"/>
                  </a:lnTo>
                  <a:lnTo>
                    <a:pt x="175259" y="373912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915" name="object 8"/>
            <p:cNvSpPr/>
            <p:nvPr/>
          </p:nvSpPr>
          <p:spPr>
            <a:xfrm>
              <a:off x="550505" y="1302785"/>
              <a:ext cx="0" cy="1403350"/>
            </a:xfrm>
            <a:custGeom>
              <a:avLst/>
              <a:ahLst/>
              <a:rect l="l" t="t" r="r" b="b"/>
              <a:pathLst>
                <a:path h="1403350">
                  <a:moveTo>
                    <a:pt x="0" y="0"/>
                  </a:moveTo>
                  <a:lnTo>
                    <a:pt x="0" y="1403091"/>
                  </a:lnTo>
                </a:path>
              </a:pathLst>
            </a:custGeom>
            <a:ln w="9524">
              <a:solidFill>
                <a:srgbClr val="C88C31"/>
              </a:solidFill>
            </a:ln>
          </p:spPr>
          <p:txBody>
            <a:bodyPr bIns="0" lIns="0" rIns="0" rtlCol="0" tIns="0" wrap="square"/>
            <a:p/>
          </p:txBody>
        </p:sp>
        <p:pic>
          <p:nvPicPr>
            <p:cNvPr id="2097343" name="object 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4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16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17" name="object 5"/>
          <p:cNvSpPr txBox="1"/>
          <p:nvPr/>
        </p:nvSpPr>
        <p:spPr>
          <a:xfrm>
            <a:off x="240311" y="267429"/>
            <a:ext cx="7628890" cy="3164840"/>
          </a:xfrm>
          <a:prstGeom prst="rect"/>
        </p:spPr>
        <p:txBody>
          <a:bodyPr bIns="0" lIns="0" rIns="0" rtlCol="0" tIns="20320" vert="horz" wrap="square">
            <a:spAutoFit/>
          </a:bodyPr>
          <a:p>
            <a:pPr indent="-140335" marL="152400" marR="5080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10">
                <a:latin typeface="Trebuchet MS"/>
                <a:cs typeface="Trebuchet MS"/>
              </a:rPr>
              <a:t>After </a:t>
            </a:r>
            <a:r>
              <a:rPr dirty="0" sz="1200" spc="35">
                <a:latin typeface="Trebuchet MS"/>
                <a:cs typeface="Trebuchet MS"/>
              </a:rPr>
              <a:t>you </a:t>
            </a:r>
            <a:r>
              <a:rPr dirty="0" sz="1200" spc="15">
                <a:latin typeface="Trebuchet MS"/>
                <a:cs typeface="Trebuchet MS"/>
              </a:rPr>
              <a:t>install </a:t>
            </a:r>
            <a:r>
              <a:rPr dirty="0" sz="1200" spc="55">
                <a:latin typeface="Trebuchet MS"/>
                <a:cs typeface="Trebuchet MS"/>
              </a:rPr>
              <a:t>MongoDB, </a:t>
            </a:r>
            <a:r>
              <a:rPr dirty="0" sz="1200" spc="35">
                <a:latin typeface="Trebuchet MS"/>
                <a:cs typeface="Trebuchet MS"/>
              </a:rPr>
              <a:t>you can </a:t>
            </a:r>
            <a:r>
              <a:rPr dirty="0" sz="1200" spc="55">
                <a:latin typeface="Trebuchet MS"/>
                <a:cs typeface="Trebuchet MS"/>
              </a:rPr>
              <a:t>see </a:t>
            </a:r>
            <a:r>
              <a:rPr dirty="0" sz="1200" spc="10">
                <a:latin typeface="Trebuchet MS"/>
                <a:cs typeface="Trebuchet MS"/>
              </a:rPr>
              <a:t>all </a:t>
            </a:r>
            <a:r>
              <a:rPr dirty="0" sz="1200" spc="15">
                <a:latin typeface="Trebuchet MS"/>
                <a:cs typeface="Trebuchet MS"/>
              </a:rPr>
              <a:t>the installed </a:t>
            </a:r>
            <a:r>
              <a:rPr dirty="0" sz="1200" spc="25">
                <a:latin typeface="Trebuchet MS"/>
                <a:cs typeface="Trebuchet MS"/>
              </a:rPr>
              <a:t>ﬁle </a:t>
            </a:r>
            <a:r>
              <a:rPr dirty="0" sz="1200" spc="20">
                <a:latin typeface="Trebuchet MS"/>
                <a:cs typeface="Trebuchet MS"/>
              </a:rPr>
              <a:t>inside </a:t>
            </a:r>
            <a:r>
              <a:rPr dirty="0" sz="1200" spc="40">
                <a:latin typeface="Trebuchet MS"/>
                <a:cs typeface="Trebuchet MS"/>
              </a:rPr>
              <a:t>C:\ProgramFiles\MongoDB\ </a:t>
            </a:r>
            <a:r>
              <a:rPr dirty="0" sz="1200">
                <a:latin typeface="Trebuchet MS"/>
                <a:cs typeface="Trebuchet MS"/>
              </a:rPr>
              <a:t>(default </a:t>
            </a:r>
            <a:r>
              <a:rPr dirty="0" sz="1200" spc="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location).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C:\Program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Files\MongoDB\Server\3.2\bin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directory,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bunch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executables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short-description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about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them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be:</a:t>
            </a:r>
            <a:endParaRPr sz="1200">
              <a:latin typeface="Trebuchet MS"/>
              <a:cs typeface="Trebuchet MS"/>
            </a:endParaRPr>
          </a:p>
          <a:p>
            <a:pPr marL="152400" marR="3162935">
              <a:lnSpc>
                <a:spcPct val="200000"/>
              </a:lnSpc>
            </a:pPr>
            <a:r>
              <a:rPr b="1" dirty="0" sz="1200" spc="10">
                <a:solidFill>
                  <a:srgbClr val="C88C31"/>
                </a:solidFill>
                <a:latin typeface="Trebuchet MS"/>
                <a:cs typeface="Trebuchet MS"/>
              </a:rPr>
              <a:t>mongo:</a:t>
            </a:r>
            <a:r>
              <a:rPr b="1" dirty="0" sz="1200" spc="-7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Command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Line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Interface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db. </a:t>
            </a:r>
            <a:r>
              <a:rPr dirty="0" sz="1200" spc="-25">
                <a:latin typeface="Trebuchet MS"/>
                <a:cs typeface="Trebuchet MS"/>
              </a:rPr>
              <a:t> </a:t>
            </a:r>
            <a:r>
              <a:rPr b="1" dirty="0" sz="1200" spc="5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b="1" dirty="0" sz="1200" spc="25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b="1" dirty="0" sz="1200" spc="-35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b="1" dirty="0" sz="1200" spc="-2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b="1" dirty="0" sz="12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i</a:t>
            </a:r>
            <a:r>
              <a:rPr dirty="0" sz="1200" spc="4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5">
                <a:latin typeface="Trebuchet MS"/>
                <a:cs typeface="Trebuchet MS"/>
              </a:rPr>
              <a:t>a</a:t>
            </a:r>
            <a:r>
              <a:rPr dirty="0" sz="1200" spc="30">
                <a:latin typeface="Trebuchet MS"/>
                <a:cs typeface="Trebuchet MS"/>
              </a:rPr>
              <a:t>b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-10">
                <a:latin typeface="Trebuchet MS"/>
                <a:cs typeface="Trebuchet MS"/>
              </a:rPr>
              <a:t>se.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14">
                <a:latin typeface="Trebuchet MS"/>
                <a:cs typeface="Trebuchet MS"/>
              </a:rPr>
              <a:t>S</a:t>
            </a:r>
            <a:r>
              <a:rPr dirty="0" sz="1200" spc="100">
                <a:latin typeface="Trebuchet MS"/>
                <a:cs typeface="Trebuchet MS"/>
              </a:rPr>
              <a:t>e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</a:t>
            </a:r>
            <a:r>
              <a:rPr dirty="0" sz="1200" spc="55">
                <a:latin typeface="Trebuchet MS"/>
                <a:cs typeface="Trebuchet MS"/>
              </a:rPr>
              <a:t>r</a:t>
            </a:r>
            <a:r>
              <a:rPr dirty="0" sz="1200">
                <a:latin typeface="Trebuchet MS"/>
                <a:cs typeface="Trebuchet MS"/>
              </a:rPr>
              <a:t>v</a:t>
            </a:r>
            <a:r>
              <a:rPr dirty="0" sz="1200" spc="10">
                <a:latin typeface="Trebuchet MS"/>
                <a:cs typeface="Trebuchet MS"/>
              </a:rPr>
              <a:t>e</a:t>
            </a:r>
            <a:r>
              <a:rPr dirty="0" sz="1200" spc="-80">
                <a:latin typeface="Trebuchet MS"/>
                <a:cs typeface="Trebuchet MS"/>
              </a:rPr>
              <a:t>r</a:t>
            </a:r>
            <a:r>
              <a:rPr dirty="0" sz="1200" spc="-155">
                <a:latin typeface="Trebuchet MS"/>
                <a:cs typeface="Trebuchet MS"/>
              </a:rPr>
              <a:t>.  </a:t>
            </a:r>
            <a:r>
              <a:rPr b="1" dirty="0" sz="1200" spc="5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b="1" dirty="0" sz="1200" spc="25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b="1" dirty="0" sz="1200" spc="10">
                <a:solidFill>
                  <a:srgbClr val="C88C31"/>
                </a:solidFill>
                <a:latin typeface="Trebuchet MS"/>
                <a:cs typeface="Trebuchet MS"/>
              </a:rPr>
              <a:t>od</a:t>
            </a:r>
            <a:r>
              <a:rPr b="1" dirty="0" sz="1200" spc="15">
                <a:solidFill>
                  <a:srgbClr val="C88C31"/>
                </a:solidFill>
                <a:latin typeface="Trebuchet MS"/>
                <a:cs typeface="Trebuchet MS"/>
              </a:rPr>
              <a:t>u</a:t>
            </a:r>
            <a:r>
              <a:rPr b="1" dirty="0" sz="1200" spc="-25">
                <a:solidFill>
                  <a:srgbClr val="C88C31"/>
                </a:solidFill>
                <a:latin typeface="Trebuchet MS"/>
                <a:cs typeface="Trebuchet MS"/>
              </a:rPr>
              <a:t>mp</a:t>
            </a:r>
            <a:r>
              <a:rPr b="1" dirty="0" sz="1200" spc="-10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b="1" dirty="0" sz="12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45">
                <a:latin typeface="Trebuchet MS"/>
                <a:cs typeface="Trebuchet MS"/>
              </a:rPr>
              <a:t>u</a:t>
            </a:r>
            <a:r>
              <a:rPr dirty="0" sz="1200" spc="50">
                <a:latin typeface="Trebuchet MS"/>
                <a:cs typeface="Trebuchet MS"/>
              </a:rPr>
              <a:t>m</a:t>
            </a:r>
            <a:r>
              <a:rPr dirty="0" sz="1200" spc="30">
                <a:latin typeface="Trebuchet MS"/>
                <a:cs typeface="Trebuchet MS"/>
              </a:rPr>
              <a:t>p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</a:t>
            </a:r>
            <a:r>
              <a:rPr dirty="0" sz="1200" spc="10">
                <a:latin typeface="Trebuchet MS"/>
                <a:cs typeface="Trebuchet MS"/>
              </a:rPr>
              <a:t>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</a:t>
            </a:r>
            <a:r>
              <a:rPr dirty="0" sz="1200" spc="30">
                <a:latin typeface="Trebuchet MS"/>
                <a:cs typeface="Trebuchet MS"/>
              </a:rPr>
              <a:t>in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30">
                <a:latin typeface="Trebuchet MS"/>
                <a:cs typeface="Trebuchet MS"/>
              </a:rPr>
              <a:t>r</a:t>
            </a:r>
            <a:r>
              <a:rPr dirty="0" sz="1200" spc="50">
                <a:latin typeface="Trebuchet MS"/>
                <a:cs typeface="Trebuchet MS"/>
              </a:rPr>
              <a:t>y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D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5">
                <a:latin typeface="Trebuchet MS"/>
                <a:cs typeface="Trebuchet MS"/>
              </a:rPr>
              <a:t>a</a:t>
            </a:r>
            <a:r>
              <a:rPr dirty="0" sz="1200" spc="30">
                <a:latin typeface="Trebuchet MS"/>
                <a:cs typeface="Trebuchet MS"/>
              </a:rPr>
              <a:t>b</a:t>
            </a:r>
            <a:r>
              <a:rPr dirty="0" sz="1200" spc="25">
                <a:latin typeface="Trebuchet MS"/>
                <a:cs typeface="Trebuchet MS"/>
              </a:rPr>
              <a:t>a</a:t>
            </a:r>
            <a:r>
              <a:rPr dirty="0" sz="1200" spc="45">
                <a:latin typeface="Trebuchet MS"/>
                <a:cs typeface="Trebuchet MS"/>
              </a:rPr>
              <a:t>se(B</a:t>
            </a:r>
            <a:r>
              <a:rPr dirty="0" sz="1200" spc="210">
                <a:latin typeface="Trebuchet MS"/>
                <a:cs typeface="Trebuchet MS"/>
              </a:rPr>
              <a:t>S</a:t>
            </a:r>
            <a:r>
              <a:rPr dirty="0" sz="1200" spc="35">
                <a:latin typeface="Trebuchet MS"/>
                <a:cs typeface="Trebuchet MS"/>
              </a:rPr>
              <a:t>ON)  </a:t>
            </a:r>
            <a:r>
              <a:rPr b="1" dirty="0" sz="1200" spc="5">
                <a:solidFill>
                  <a:srgbClr val="C88C31"/>
                </a:solidFill>
                <a:latin typeface="Trebuchet MS"/>
                <a:cs typeface="Trebuchet MS"/>
              </a:rPr>
              <a:t>mongoexport: </a:t>
            </a:r>
            <a:r>
              <a:rPr dirty="0" sz="1200" spc="45">
                <a:latin typeface="Trebuchet MS"/>
                <a:cs typeface="Trebuchet MS"/>
              </a:rPr>
              <a:t>Exports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5">
                <a:latin typeface="Trebuchet MS"/>
                <a:cs typeface="Trebuchet MS"/>
              </a:rPr>
              <a:t>document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-20">
                <a:latin typeface="Trebuchet MS"/>
                <a:cs typeface="Trebuchet MS"/>
              </a:rPr>
              <a:t>Json, </a:t>
            </a:r>
            <a:r>
              <a:rPr dirty="0" sz="1200" spc="135">
                <a:latin typeface="Trebuchet MS"/>
                <a:cs typeface="Trebuchet MS"/>
              </a:rPr>
              <a:t>CSV </a:t>
            </a:r>
            <a:r>
              <a:rPr dirty="0" sz="1200" spc="10">
                <a:latin typeface="Trebuchet MS"/>
                <a:cs typeface="Trebuchet MS"/>
              </a:rPr>
              <a:t>format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b="1" dirty="0" sz="1200" spc="5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b="1" dirty="0" sz="1200" spc="25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b="1" dirty="0" sz="1200" spc="-25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b="1" dirty="0" sz="1200" spc="-10">
                <a:solidFill>
                  <a:srgbClr val="C88C31"/>
                </a:solidFill>
                <a:latin typeface="Trebuchet MS"/>
                <a:cs typeface="Trebuchet MS"/>
              </a:rPr>
              <a:t>i</a:t>
            </a:r>
            <a:r>
              <a:rPr b="1" dirty="0" sz="1200" spc="10">
                <a:solidFill>
                  <a:srgbClr val="C88C31"/>
                </a:solidFill>
                <a:latin typeface="Trebuchet MS"/>
                <a:cs typeface="Trebuchet MS"/>
              </a:rPr>
              <a:t>mpo</a:t>
            </a:r>
            <a:r>
              <a:rPr b="1" dirty="0" sz="1200">
                <a:solidFill>
                  <a:srgbClr val="C88C31"/>
                </a:solidFill>
                <a:latin typeface="Trebuchet MS"/>
                <a:cs typeface="Trebuchet MS"/>
              </a:rPr>
              <a:t>r</a:t>
            </a:r>
            <a:r>
              <a:rPr b="1" dirty="0" sz="1200" spc="-55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200" spc="-45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b="1" dirty="0" sz="1200" spc="-90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30">
                <a:latin typeface="Trebuchet MS"/>
                <a:cs typeface="Trebuchet MS"/>
              </a:rPr>
              <a:t>mpo</a:t>
            </a:r>
            <a:r>
              <a:rPr dirty="0" sz="1200">
                <a:latin typeface="Trebuchet MS"/>
                <a:cs typeface="Trebuchet MS"/>
              </a:rPr>
              <a:t>r</a:t>
            </a:r>
            <a:r>
              <a:rPr dirty="0" sz="1200" spc="-10">
                <a:latin typeface="Trebuchet MS"/>
                <a:cs typeface="Trebuchet MS"/>
              </a:rPr>
              <a:t>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i</a:t>
            </a:r>
            <a:r>
              <a:rPr dirty="0" sz="1200" spc="5">
                <a:latin typeface="Trebuchet MS"/>
                <a:cs typeface="Trebuchet MS"/>
              </a:rPr>
              <a:t>n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30">
                <a:latin typeface="Trebuchet MS"/>
                <a:cs typeface="Trebuchet MS"/>
              </a:rPr>
              <a:t>o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DB.  </a:t>
            </a:r>
            <a:r>
              <a:rPr b="1" dirty="0" sz="1200" spc="10">
                <a:solidFill>
                  <a:srgbClr val="C88C31"/>
                </a:solidFill>
                <a:latin typeface="Trebuchet MS"/>
                <a:cs typeface="Trebuchet MS"/>
              </a:rPr>
              <a:t>mongorestore: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15">
                <a:latin typeface="Trebuchet MS"/>
                <a:cs typeface="Trebuchet MS"/>
              </a:rPr>
              <a:t>restore </a:t>
            </a:r>
            <a:r>
              <a:rPr dirty="0" sz="1200" spc="30">
                <a:latin typeface="Trebuchet MS"/>
                <a:cs typeface="Trebuchet MS"/>
              </a:rPr>
              <a:t>anything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-5">
                <a:latin typeface="Trebuchet MS"/>
                <a:cs typeface="Trebuchet MS"/>
              </a:rPr>
              <a:t>you’ve exported. 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b="1" dirty="0" sz="1200" spc="50">
                <a:solidFill>
                  <a:srgbClr val="C88C31"/>
                </a:solidFill>
                <a:latin typeface="Trebuchet MS"/>
                <a:cs typeface="Trebuchet MS"/>
              </a:rPr>
              <a:t>mon</a:t>
            </a:r>
            <a:r>
              <a:rPr b="1" dirty="0" sz="1200" spc="25">
                <a:solidFill>
                  <a:srgbClr val="C88C31"/>
                </a:solidFill>
                <a:latin typeface="Trebuchet MS"/>
                <a:cs typeface="Trebuchet MS"/>
              </a:rPr>
              <a:t>g</a:t>
            </a:r>
            <a:r>
              <a:rPr b="1" dirty="0" sz="1200" spc="5">
                <a:solidFill>
                  <a:srgbClr val="C88C31"/>
                </a:solidFill>
                <a:latin typeface="Trebuchet MS"/>
                <a:cs typeface="Trebuchet MS"/>
              </a:rPr>
              <a:t>o</a:t>
            </a:r>
            <a:r>
              <a:rPr b="1" dirty="0" sz="1200" spc="110">
                <a:solidFill>
                  <a:srgbClr val="C88C31"/>
                </a:solidFill>
                <a:latin typeface="Trebuchet MS"/>
                <a:cs typeface="Trebuchet MS"/>
              </a:rPr>
              <a:t>s</a:t>
            </a:r>
            <a:r>
              <a:rPr b="1" dirty="0" sz="1200" spc="15">
                <a:solidFill>
                  <a:srgbClr val="C88C31"/>
                </a:solidFill>
                <a:latin typeface="Trebuchet MS"/>
                <a:cs typeface="Trebuchet MS"/>
              </a:rPr>
              <a:t>ta</a:t>
            </a:r>
            <a:r>
              <a:rPr b="1" dirty="0" sz="1200" spc="-55">
                <a:solidFill>
                  <a:srgbClr val="C88C31"/>
                </a:solidFill>
                <a:latin typeface="Trebuchet MS"/>
                <a:cs typeface="Trebuchet MS"/>
              </a:rPr>
              <a:t>t</a:t>
            </a:r>
            <a:r>
              <a:rPr b="1" dirty="0" sz="1200" spc="-45">
                <a:solidFill>
                  <a:srgbClr val="C88C31"/>
                </a:solidFill>
                <a:latin typeface="Trebuchet MS"/>
                <a:cs typeface="Trebuchet MS"/>
              </a:rPr>
              <a:t>:</a:t>
            </a:r>
            <a:r>
              <a:rPr b="1" dirty="0" sz="1200" spc="-95">
                <a:solidFill>
                  <a:srgbClr val="C88C31"/>
                </a:solidFill>
                <a:latin typeface="Trebuchet MS"/>
                <a:cs typeface="Trebuchet MS"/>
              </a:rPr>
              <a:t> </a:t>
            </a:r>
            <a:r>
              <a:rPr dirty="0" sz="1200" spc="200">
                <a:latin typeface="Trebuchet MS"/>
                <a:cs typeface="Trebuchet MS"/>
              </a:rPr>
              <a:t>S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20">
                <a:latin typeface="Trebuchet MS"/>
                <a:cs typeface="Trebuchet MS"/>
              </a:rPr>
              <a:t>ti</a:t>
            </a:r>
            <a:r>
              <a:rPr dirty="0" sz="1200" spc="10">
                <a:latin typeface="Trebuchet MS"/>
                <a:cs typeface="Trebuchet MS"/>
              </a:rPr>
              <a:t>s</a:t>
            </a:r>
            <a:r>
              <a:rPr dirty="0" sz="1200">
                <a:latin typeface="Trebuchet MS"/>
                <a:cs typeface="Trebuchet MS"/>
              </a:rPr>
              <a:t>ti</a:t>
            </a:r>
            <a:r>
              <a:rPr dirty="0" sz="1200" spc="-5">
                <a:latin typeface="Trebuchet MS"/>
                <a:cs typeface="Trebuchet MS"/>
              </a:rPr>
              <a:t>c</a:t>
            </a:r>
            <a:r>
              <a:rPr dirty="0" sz="1200" spc="120">
                <a:latin typeface="Trebuchet MS"/>
                <a:cs typeface="Trebuchet MS"/>
              </a:rPr>
              <a:t>s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o</a:t>
            </a:r>
            <a:r>
              <a:rPr dirty="0" sz="1200" spc="30">
                <a:latin typeface="Trebuchet MS"/>
                <a:cs typeface="Trebuchet MS"/>
              </a:rPr>
              <a:t>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</a:t>
            </a:r>
            <a:r>
              <a:rPr dirty="0" sz="1200" spc="5">
                <a:latin typeface="Trebuchet MS"/>
                <a:cs typeface="Trebuchet MS"/>
              </a:rPr>
              <a:t>a</a:t>
            </a:r>
            <a:r>
              <a:rPr dirty="0" sz="1200" spc="-15">
                <a:latin typeface="Trebuchet MS"/>
                <a:cs typeface="Trebuchet MS"/>
              </a:rPr>
              <a:t>t</a:t>
            </a:r>
            <a:r>
              <a:rPr dirty="0" sz="1200" spc="35">
                <a:latin typeface="Trebuchet MS"/>
                <a:cs typeface="Trebuchet MS"/>
              </a:rPr>
              <a:t>a</a:t>
            </a:r>
            <a:r>
              <a:rPr dirty="0" sz="1200" spc="30">
                <a:latin typeface="Trebuchet MS"/>
                <a:cs typeface="Trebuchet MS"/>
              </a:rPr>
              <a:t>b</a:t>
            </a:r>
            <a:r>
              <a:rPr dirty="0" sz="1200" spc="20">
                <a:latin typeface="Trebuchet MS"/>
                <a:cs typeface="Trebuchet MS"/>
              </a:rPr>
              <a:t>a</a:t>
            </a:r>
            <a:r>
              <a:rPr dirty="0" sz="1200" spc="60">
                <a:latin typeface="Trebuchet MS"/>
                <a:cs typeface="Trebuchet MS"/>
              </a:rPr>
              <a:t>s</a:t>
            </a:r>
            <a:r>
              <a:rPr dirty="0" sz="1200" spc="75">
                <a:latin typeface="Trebuchet MS"/>
                <a:cs typeface="Trebuchet MS"/>
              </a:rPr>
              <a:t>e</a:t>
            </a:r>
            <a:r>
              <a:rPr dirty="0" sz="1200" spc="120"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45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16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62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26" name="object 5"/>
            <p:cNvSpPr/>
            <p:nvPr/>
          </p:nvSpPr>
          <p:spPr>
            <a:xfrm>
              <a:off x="-1" y="204342"/>
              <a:ext cx="9144000" cy="4489450"/>
            </a:xfrm>
            <a:custGeom>
              <a:avLst/>
              <a:ahLst/>
              <a:rect l="l" t="t" r="r" b="b"/>
              <a:pathLst>
                <a:path w="9144000" h="4489450">
                  <a:moveTo>
                    <a:pt x="9143989" y="4488955"/>
                  </a:moveTo>
                  <a:lnTo>
                    <a:pt x="0" y="4488955"/>
                  </a:lnTo>
                  <a:lnTo>
                    <a:pt x="0" y="0"/>
                  </a:lnTo>
                  <a:lnTo>
                    <a:pt x="9143989" y="0"/>
                  </a:lnTo>
                  <a:lnTo>
                    <a:pt x="9143989" y="4488955"/>
                  </a:lnTo>
                  <a:close/>
                </a:path>
              </a:pathLst>
            </a:custGeom>
            <a:solidFill>
              <a:srgbClr val="F0C8C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27" name="object 6"/>
          <p:cNvSpPr txBox="1">
            <a:spLocks noGrp="1"/>
          </p:cNvSpPr>
          <p:nvPr>
            <p:ph type="title"/>
          </p:nvPr>
        </p:nvSpPr>
        <p:spPr>
          <a:xfrm>
            <a:off x="208756" y="359992"/>
            <a:ext cx="1696085" cy="25907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30">
                <a:solidFill>
                  <a:srgbClr val="822836"/>
                </a:solidFill>
              </a:rPr>
              <a:t>H</a:t>
            </a:r>
            <a:r>
              <a:rPr dirty="0" spc="5">
                <a:solidFill>
                  <a:srgbClr val="822836"/>
                </a:solidFill>
              </a:rPr>
              <a:t>o</a:t>
            </a:r>
            <a:r>
              <a:rPr dirty="0" spc="30">
                <a:solidFill>
                  <a:srgbClr val="822836"/>
                </a:solidFill>
              </a:rPr>
              <a:t>w</a:t>
            </a:r>
            <a:r>
              <a:rPr dirty="0" spc="-130">
                <a:solidFill>
                  <a:srgbClr val="822836"/>
                </a:solidFill>
              </a:rPr>
              <a:t> </a:t>
            </a:r>
            <a:r>
              <a:rPr dirty="0" spc="30">
                <a:solidFill>
                  <a:srgbClr val="822836"/>
                </a:solidFill>
              </a:rPr>
              <a:t>doe</a:t>
            </a:r>
            <a:r>
              <a:rPr dirty="0" spc="160">
                <a:solidFill>
                  <a:srgbClr val="822836"/>
                </a:solidFill>
              </a:rPr>
              <a:t>s</a:t>
            </a:r>
            <a:r>
              <a:rPr dirty="0" spc="-120">
                <a:solidFill>
                  <a:srgbClr val="822836"/>
                </a:solidFill>
              </a:rPr>
              <a:t> </a:t>
            </a:r>
            <a:r>
              <a:rPr dirty="0">
                <a:solidFill>
                  <a:srgbClr val="822836"/>
                </a:solidFill>
              </a:rPr>
              <a:t>it</a:t>
            </a:r>
            <a:r>
              <a:rPr dirty="0" spc="-114">
                <a:solidFill>
                  <a:srgbClr val="822836"/>
                </a:solidFill>
              </a:rPr>
              <a:t> </a:t>
            </a:r>
            <a:r>
              <a:rPr dirty="0" spc="5">
                <a:solidFill>
                  <a:srgbClr val="822836"/>
                </a:solidFill>
              </a:rPr>
              <a:t>w</a:t>
            </a:r>
            <a:r>
              <a:rPr dirty="0" spc="20">
                <a:solidFill>
                  <a:srgbClr val="822836"/>
                </a:solidFill>
              </a:rPr>
              <a:t>ork</a:t>
            </a:r>
            <a:r>
              <a:rPr dirty="0" spc="160">
                <a:solidFill>
                  <a:srgbClr val="822836"/>
                </a:solidFill>
              </a:rPr>
              <a:t>?</a:t>
            </a:r>
          </a:p>
        </p:txBody>
      </p:sp>
      <p:sp>
        <p:nvSpPr>
          <p:cNvPr id="1048628" name="object 7"/>
          <p:cNvSpPr txBox="1"/>
          <p:nvPr/>
        </p:nvSpPr>
        <p:spPr>
          <a:xfrm>
            <a:off x="234749" y="730144"/>
            <a:ext cx="6850380" cy="580390"/>
          </a:xfrm>
          <a:prstGeom prst="rect"/>
        </p:spPr>
        <p:txBody>
          <a:bodyPr bIns="0" lIns="0" rIns="0" rtlCol="0" tIns="9525" vert="horz" wrap="square">
            <a:spAutoFit/>
          </a:bodyPr>
          <a:p>
            <a:pPr indent="-260350" marL="272415" marR="5080">
              <a:lnSpc>
                <a:spcPct val="101699"/>
              </a:lnSpc>
              <a:spcBef>
                <a:spcPts val="75"/>
              </a:spcBef>
              <a:buSzPct val="116666"/>
              <a:buFont typeface="Lucida Sans Unicode"/>
              <a:buChar char="▪"/>
              <a:tabLst>
                <a:tab algn="l" pos="271780"/>
                <a:tab algn="l" pos="273050"/>
              </a:tabLst>
            </a:pPr>
            <a:r>
              <a:rPr dirty="0" sz="1200" spc="-2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understand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working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API,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let’s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take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example.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Assume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20">
                <a:latin typeface="Trebuchet MS"/>
                <a:cs typeface="Trebuchet MS"/>
              </a:rPr>
              <a:t>ABC </a:t>
            </a:r>
            <a:r>
              <a:rPr dirty="0" sz="1200" spc="20">
                <a:latin typeface="Trebuchet MS"/>
                <a:cs typeface="Trebuchet MS"/>
              </a:rPr>
              <a:t>website </a:t>
            </a:r>
            <a:r>
              <a:rPr dirty="0" sz="1200" spc="15">
                <a:latin typeface="Trebuchet MS"/>
                <a:cs typeface="Trebuchet MS"/>
              </a:rPr>
              <a:t>or </a:t>
            </a:r>
            <a:r>
              <a:rPr dirty="0" sz="1200" spc="40">
                <a:latin typeface="Trebuchet MS"/>
                <a:cs typeface="Trebuchet MS"/>
              </a:rPr>
              <a:t>app </a:t>
            </a:r>
            <a:r>
              <a:rPr dirty="0" sz="1200">
                <a:latin typeface="Trebuchet MS"/>
                <a:cs typeface="Trebuchet MS"/>
              </a:rPr>
              <a:t>to </a:t>
            </a:r>
            <a:r>
              <a:rPr dirty="0" sz="1200" spc="40">
                <a:latin typeface="Trebuchet MS"/>
                <a:cs typeface="Trebuchet MS"/>
              </a:rPr>
              <a:t>book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>
                <a:latin typeface="Trebuchet MS"/>
                <a:cs typeface="Trebuchet MS"/>
              </a:rPr>
              <a:t>ﬂight. </a:t>
            </a:r>
            <a:r>
              <a:rPr dirty="0" sz="1200" spc="10">
                <a:latin typeface="Trebuchet MS"/>
                <a:cs typeface="Trebuchet MS"/>
              </a:rPr>
              <a:t>You </a:t>
            </a:r>
            <a:r>
              <a:rPr dirty="0" sz="1200" spc="20">
                <a:latin typeface="Trebuchet MS"/>
                <a:cs typeface="Trebuchet MS"/>
              </a:rPr>
              <a:t>ﬁlled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form </a:t>
            </a:r>
            <a:r>
              <a:rPr dirty="0" sz="1200" spc="40">
                <a:latin typeface="Trebuchet MS"/>
                <a:cs typeface="Trebuchet MS"/>
              </a:rPr>
              <a:t>by </a:t>
            </a:r>
            <a:r>
              <a:rPr dirty="0" sz="1200" spc="15">
                <a:latin typeface="Trebuchet MS"/>
                <a:cs typeface="Trebuchet MS"/>
              </a:rPr>
              <a:t>entering </a:t>
            </a:r>
            <a:r>
              <a:rPr dirty="0" sz="1200" spc="10">
                <a:latin typeface="Trebuchet MS"/>
                <a:cs typeface="Trebuchet MS"/>
              </a:rPr>
              <a:t>all </a:t>
            </a:r>
            <a:r>
              <a:rPr dirty="0" sz="1200" spc="15">
                <a:latin typeface="Trebuchet MS"/>
                <a:cs typeface="Trebuchet MS"/>
              </a:rPr>
              <a:t>the details </a:t>
            </a:r>
            <a:r>
              <a:rPr dirty="0" sz="1200" spc="60">
                <a:latin typeface="Trebuchet MS"/>
                <a:cs typeface="Trebuchet MS"/>
              </a:rPr>
              <a:t>such </a:t>
            </a:r>
            <a:r>
              <a:rPr dirty="0" sz="1200" spc="70">
                <a:latin typeface="Trebuchet MS"/>
                <a:cs typeface="Trebuchet MS"/>
              </a:rPr>
              <a:t>as </a:t>
            </a:r>
            <a:r>
              <a:rPr dirty="0" sz="1200" spc="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departure,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date,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ﬂight,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city,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respective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details.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3" name="object 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48629" name="object 9"/>
            <p:cNvSpPr/>
            <p:nvPr/>
          </p:nvSpPr>
          <p:spPr>
            <a:xfrm>
              <a:off x="0" y="326502"/>
              <a:ext cx="135890" cy="353695"/>
            </a:xfrm>
            <a:custGeom>
              <a:avLst/>
              <a:ahLst/>
              <a:rect l="l" t="t" r="r" b="b"/>
              <a:pathLst>
                <a:path w="135890" h="353695">
                  <a:moveTo>
                    <a:pt x="135728" y="353421"/>
                  </a:moveTo>
                  <a:lnTo>
                    <a:pt x="0" y="353421"/>
                  </a:lnTo>
                  <a:lnTo>
                    <a:pt x="0" y="0"/>
                  </a:lnTo>
                  <a:lnTo>
                    <a:pt x="135728" y="0"/>
                  </a:lnTo>
                  <a:lnTo>
                    <a:pt x="135728" y="353421"/>
                  </a:lnTo>
                  <a:close/>
                </a:path>
              </a:pathLst>
            </a:custGeom>
            <a:solidFill>
              <a:srgbClr val="822836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70" name="object 1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986325" y="1614197"/>
              <a:ext cx="4416199" cy="2741099"/>
            </a:xfrm>
            <a:prstGeom prst="rect"/>
          </p:spPr>
        </p:pic>
        <p:pic>
          <p:nvPicPr>
            <p:cNvPr id="2097171" name="object 11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6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18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19" name="object 5"/>
          <p:cNvSpPr txBox="1"/>
          <p:nvPr/>
        </p:nvSpPr>
        <p:spPr>
          <a:xfrm>
            <a:off x="240311" y="267429"/>
            <a:ext cx="7573645" cy="604520"/>
          </a:xfrm>
          <a:prstGeom prst="rect"/>
        </p:spPr>
        <p:txBody>
          <a:bodyPr bIns="0" lIns="0" rIns="0" rtlCol="0" tIns="20320" vert="horz" wrap="square">
            <a:spAutoFit/>
          </a:bodyPr>
          <a:p>
            <a:pPr indent="-140335" marL="152400" marR="5080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-5">
                <a:latin typeface="Trebuchet MS"/>
                <a:cs typeface="Trebuchet MS"/>
              </a:rPr>
              <a:t>Now,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running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Server.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Fire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Prompt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75">
                <a:latin typeface="Trebuchet MS"/>
                <a:cs typeface="Trebuchet MS"/>
              </a:rPr>
              <a:t>go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location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where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 </a:t>
            </a:r>
            <a:r>
              <a:rPr dirty="0" sz="1200" spc="25">
                <a:latin typeface="Trebuchet MS"/>
                <a:cs typeface="Trebuchet MS"/>
              </a:rPr>
              <a:t>executables </a:t>
            </a:r>
            <a:r>
              <a:rPr dirty="0" sz="1200" spc="15">
                <a:latin typeface="Trebuchet MS"/>
                <a:cs typeface="Trebuchet MS"/>
              </a:rPr>
              <a:t>are installed </a:t>
            </a:r>
            <a:r>
              <a:rPr dirty="0" sz="1200" spc="10">
                <a:latin typeface="Trebuchet MS"/>
                <a:cs typeface="Trebuchet MS"/>
              </a:rPr>
              <a:t>(C:\Program </a:t>
            </a:r>
            <a:r>
              <a:rPr dirty="0" sz="1200" spc="35">
                <a:latin typeface="Trebuchet MS"/>
                <a:cs typeface="Trebuchet MS"/>
              </a:rPr>
              <a:t>Files\MongoDB\Server\3.2\bin\ </a:t>
            </a:r>
            <a:r>
              <a:rPr dirty="0" sz="1200" spc="20">
                <a:latin typeface="Trebuchet MS"/>
                <a:cs typeface="Trebuchet MS"/>
              </a:rPr>
              <a:t>but </a:t>
            </a:r>
            <a:r>
              <a:rPr dirty="0" sz="1200" spc="25">
                <a:latin typeface="Trebuchet MS"/>
                <a:cs typeface="Trebuchet MS"/>
              </a:rPr>
              <a:t>this </a:t>
            </a:r>
            <a:r>
              <a:rPr dirty="0" sz="1200" spc="15">
                <a:latin typeface="Trebuchet MS"/>
                <a:cs typeface="Trebuchet MS"/>
              </a:rPr>
              <a:t>path </a:t>
            </a:r>
            <a:r>
              <a:rPr dirty="0" sz="1200" spc="25">
                <a:latin typeface="Trebuchet MS"/>
                <a:cs typeface="Trebuchet MS"/>
              </a:rPr>
              <a:t>might 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change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future).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Just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“mongod”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pop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error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saying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\data\db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doesn’t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exist: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5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7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268831" y="1709990"/>
              <a:ext cx="3620499" cy="1958649"/>
            </a:xfrm>
            <a:prstGeom prst="rect"/>
          </p:spPr>
        </p:pic>
        <p:pic>
          <p:nvPicPr>
            <p:cNvPr id="2097348" name="object 8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4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20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21" name="object 5"/>
          <p:cNvSpPr txBox="1"/>
          <p:nvPr/>
        </p:nvSpPr>
        <p:spPr>
          <a:xfrm>
            <a:off x="240311" y="267429"/>
            <a:ext cx="6842759" cy="1153160"/>
          </a:xfrm>
          <a:prstGeom prst="rect"/>
        </p:spPr>
        <p:txBody>
          <a:bodyPr bIns="0" lIns="0" rIns="0" rtlCol="0" tIns="20320" vert="horz" wrap="square">
            <a:spAutoFit/>
          </a:bodyPr>
          <a:p>
            <a:pPr indent="-140335" marL="152400" marR="101600">
              <a:lnSpc>
                <a:spcPct val="104200"/>
              </a:lnSpc>
              <a:spcBef>
                <a:spcPts val="16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25">
                <a:latin typeface="Trebuchet MS"/>
                <a:cs typeface="Trebuchet MS"/>
              </a:rPr>
              <a:t>This </a:t>
            </a:r>
            <a:r>
              <a:rPr dirty="0" sz="1200" spc="45">
                <a:latin typeface="Trebuchet MS"/>
                <a:cs typeface="Trebuchet MS"/>
              </a:rPr>
              <a:t>means </a:t>
            </a:r>
            <a:r>
              <a:rPr dirty="0" sz="1200">
                <a:latin typeface="Trebuchet MS"/>
                <a:cs typeface="Trebuchet MS"/>
              </a:rPr>
              <a:t>that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10">
                <a:latin typeface="Trebuchet MS"/>
                <a:cs typeface="Trebuchet MS"/>
              </a:rPr>
              <a:t>default </a:t>
            </a:r>
            <a:r>
              <a:rPr dirty="0" sz="1200" spc="15">
                <a:latin typeface="Trebuchet MS"/>
                <a:cs typeface="Trebuchet MS"/>
              </a:rPr>
              <a:t>path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 spc="35">
                <a:latin typeface="Trebuchet MS"/>
                <a:cs typeface="Trebuchet MS"/>
              </a:rPr>
              <a:t>storage </a:t>
            </a:r>
            <a:r>
              <a:rPr dirty="0" sz="1200" spc="5">
                <a:latin typeface="Trebuchet MS"/>
                <a:cs typeface="Trebuchet MS"/>
              </a:rPr>
              <a:t>C:\data\db </a:t>
            </a:r>
            <a:r>
              <a:rPr dirty="0" sz="1200" spc="55">
                <a:latin typeface="Trebuchet MS"/>
                <a:cs typeface="Trebuchet MS"/>
              </a:rPr>
              <a:t>was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>
                <a:latin typeface="Trebuchet MS"/>
                <a:cs typeface="Trebuchet MS"/>
              </a:rPr>
              <a:t>found. </a:t>
            </a:r>
            <a:r>
              <a:rPr dirty="0" sz="1200" spc="130">
                <a:latin typeface="Trebuchet MS"/>
                <a:cs typeface="Trebuchet MS"/>
              </a:rPr>
              <a:t>So </a:t>
            </a:r>
            <a:r>
              <a:rPr dirty="0" sz="1200" spc="35">
                <a:latin typeface="Trebuchet MS"/>
                <a:cs typeface="Trebuchet MS"/>
              </a:rPr>
              <a:t>you can </a:t>
            </a:r>
            <a:r>
              <a:rPr dirty="0" sz="1200" spc="30">
                <a:latin typeface="Trebuchet MS"/>
                <a:cs typeface="Trebuchet MS"/>
              </a:rPr>
              <a:t>make a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C:\data\db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own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mkdir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command.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5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change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default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switch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–dbpath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&lt;path&gt;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“mongod”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command.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making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directory,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run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“mongod”</a:t>
            </a:r>
            <a:r>
              <a:rPr dirty="0" sz="1200" spc="-11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again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server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port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27017.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48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0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162368" y="2032715"/>
              <a:ext cx="3833426" cy="2404024"/>
            </a:xfrm>
            <a:prstGeom prst="rect"/>
          </p:spPr>
        </p:pic>
        <p:pic>
          <p:nvPicPr>
            <p:cNvPr id="2097351" name="object 8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22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23" name="object 5"/>
          <p:cNvSpPr txBox="1"/>
          <p:nvPr/>
        </p:nvSpPr>
        <p:spPr>
          <a:xfrm>
            <a:off x="240311" y="267429"/>
            <a:ext cx="6767830" cy="4216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40335" marL="152400" marR="5080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-5">
                <a:latin typeface="Trebuchet MS"/>
                <a:cs typeface="Trebuchet MS"/>
              </a:rPr>
              <a:t>Now,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client.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So,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open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up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another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terminal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change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directory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path.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Just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“mongo”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up,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trying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connect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server.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51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3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366838" y="1762125"/>
              <a:ext cx="6410325" cy="1619249"/>
            </a:xfrm>
            <a:prstGeom prst="rect"/>
          </p:spPr>
        </p:pic>
        <p:pic>
          <p:nvPicPr>
            <p:cNvPr id="2097354" name="object 8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24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25" name="object 5"/>
          <p:cNvSpPr txBox="1"/>
          <p:nvPr/>
        </p:nvSpPr>
        <p:spPr>
          <a:xfrm>
            <a:off x="240311" y="267429"/>
            <a:ext cx="6966584" cy="1884680"/>
          </a:xfrm>
          <a:prstGeom prst="rect"/>
        </p:spPr>
        <p:txBody>
          <a:bodyPr bIns="0" lIns="0" rIns="0" rtlCol="0" tIns="22860" vert="horz" wrap="square">
            <a:spAutoFit/>
          </a:bodyPr>
          <a:p>
            <a:pPr indent="-140335" marL="152400" marR="5080">
              <a:lnSpc>
                <a:spcPct val="102800"/>
              </a:lnSpc>
              <a:spcBef>
                <a:spcPts val="18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CLI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interact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administer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databases.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shell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kind-of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console. </a:t>
            </a:r>
            <a:r>
              <a:rPr dirty="0" sz="1200" spc="1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different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JS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commands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check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out.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Since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client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up,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working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on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database.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“test”.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using</a:t>
            </a:r>
            <a:r>
              <a:rPr dirty="0" sz="1200" spc="23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“see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dbs”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switch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other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databases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“local”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“use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&lt;dbname&gt;”.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451484">
              <a:lnSpc>
                <a:spcPct val="100000"/>
              </a:lnSpc>
            </a:pPr>
            <a:r>
              <a:rPr dirty="0" sz="1200" spc="30">
                <a:latin typeface="Trebuchet MS"/>
                <a:cs typeface="Trebuchet MS"/>
              </a:rPr>
              <a:t>Note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are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no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existing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collections.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seen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typing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command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“show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collections”.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376555">
              <a:lnSpc>
                <a:spcPct val="100000"/>
              </a:lnSpc>
            </a:pPr>
            <a:r>
              <a:rPr dirty="0" sz="1200" spc="-15">
                <a:latin typeface="Trebuchet MS"/>
                <a:cs typeface="Trebuchet MS"/>
              </a:rPr>
              <a:t>Let’s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start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adding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database.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create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method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d</a:t>
            </a:r>
            <a:r>
              <a:rPr dirty="0" sz="1200" spc="-30">
                <a:latin typeface="Trebuchet MS"/>
                <a:cs typeface="Trebuchet MS"/>
              </a:rPr>
              <a:t>b.</a:t>
            </a:r>
            <a:r>
              <a:rPr dirty="0" sz="1200" spc="-35">
                <a:latin typeface="Trebuchet MS"/>
                <a:cs typeface="Trebuchet MS"/>
              </a:rPr>
              <a:t>c</a:t>
            </a:r>
            <a:r>
              <a:rPr dirty="0" sz="1200" spc="-10">
                <a:latin typeface="Trebuchet MS"/>
                <a:cs typeface="Trebuchet MS"/>
              </a:rPr>
              <a:t>r</a:t>
            </a:r>
            <a:r>
              <a:rPr dirty="0" sz="1200" spc="15">
                <a:latin typeface="Trebuchet MS"/>
                <a:cs typeface="Trebuchet MS"/>
              </a:rPr>
              <a:t>e</a:t>
            </a:r>
            <a:r>
              <a:rPr dirty="0" sz="1200">
                <a:latin typeface="Trebuchet MS"/>
                <a:cs typeface="Trebuchet MS"/>
              </a:rPr>
              <a:t>a</a:t>
            </a:r>
            <a:r>
              <a:rPr dirty="0" sz="1200" spc="-30">
                <a:latin typeface="Trebuchet MS"/>
                <a:cs typeface="Trebuchet MS"/>
              </a:rPr>
              <a:t>t</a:t>
            </a:r>
            <a:r>
              <a:rPr dirty="0" sz="1200" spc="60">
                <a:latin typeface="Trebuchet MS"/>
                <a:cs typeface="Trebuchet MS"/>
              </a:rPr>
              <a:t>eC</a:t>
            </a:r>
            <a:r>
              <a:rPr dirty="0" sz="1200" spc="20">
                <a:latin typeface="Trebuchet MS"/>
                <a:cs typeface="Trebuchet MS"/>
              </a:rPr>
              <a:t>o</a:t>
            </a:r>
            <a:r>
              <a:rPr dirty="0" sz="1200" spc="-5">
                <a:latin typeface="Trebuchet MS"/>
                <a:cs typeface="Trebuchet MS"/>
              </a:rPr>
              <a:t>l</a:t>
            </a:r>
            <a:r>
              <a:rPr dirty="0" sz="1200" spc="-25">
                <a:latin typeface="Trebuchet MS"/>
                <a:cs typeface="Trebuchet MS"/>
              </a:rPr>
              <a:t>l</a:t>
            </a:r>
            <a:r>
              <a:rPr dirty="0" sz="1200" spc="35">
                <a:latin typeface="Trebuchet MS"/>
                <a:cs typeface="Trebuchet MS"/>
              </a:rPr>
              <a:t>e</a:t>
            </a:r>
            <a:r>
              <a:rPr dirty="0" sz="1200" spc="5">
                <a:latin typeface="Trebuchet MS"/>
                <a:cs typeface="Trebuchet MS"/>
              </a:rPr>
              <a:t>c</a:t>
            </a:r>
            <a:r>
              <a:rPr dirty="0" sz="1200" spc="-5">
                <a:latin typeface="Trebuchet MS"/>
                <a:cs typeface="Trebuchet MS"/>
              </a:rPr>
              <a:t>tion(</a:t>
            </a:r>
            <a:r>
              <a:rPr dirty="0" sz="1200" spc="-10">
                <a:latin typeface="Trebuchet MS"/>
                <a:cs typeface="Trebuchet MS"/>
              </a:rPr>
              <a:t>n</a:t>
            </a:r>
            <a:r>
              <a:rPr dirty="0" sz="1200" spc="-15">
                <a:latin typeface="Trebuchet MS"/>
                <a:cs typeface="Trebuchet MS"/>
              </a:rPr>
              <a:t>ame,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si</a:t>
            </a:r>
            <a:r>
              <a:rPr dirty="0" sz="1200" spc="25">
                <a:latin typeface="Trebuchet MS"/>
                <a:cs typeface="Trebuchet MS"/>
              </a:rPr>
              <a:t>ze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…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</a:t>
            </a:r>
            <a:r>
              <a:rPr dirty="0" sz="1200" spc="35">
                <a:latin typeface="Trebuchet MS"/>
                <a:cs typeface="Trebuchet MS"/>
              </a:rPr>
              <a:t>apped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90">
                <a:latin typeface="Trebuchet MS"/>
                <a:cs typeface="Trebuchet MS"/>
              </a:rPr>
              <a:t>…</a:t>
            </a:r>
            <a:r>
              <a:rPr dirty="0" sz="1200" spc="-155">
                <a:latin typeface="Trebuchet MS"/>
                <a:cs typeface="Trebuchet MS"/>
              </a:rPr>
              <a:t>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</a:t>
            </a:r>
            <a:r>
              <a:rPr dirty="0" sz="1200" spc="15">
                <a:latin typeface="Trebuchet MS"/>
                <a:cs typeface="Trebuchet MS"/>
              </a:rPr>
              <a:t>a</a:t>
            </a:r>
            <a:r>
              <a:rPr dirty="0" sz="1200" spc="75">
                <a:latin typeface="Trebuchet MS"/>
                <a:cs typeface="Trebuchet MS"/>
              </a:rPr>
              <a:t>x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…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70">
                <a:latin typeface="Trebuchet MS"/>
                <a:cs typeface="Trebuchet MS"/>
              </a:rPr>
              <a:t> )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56" name="object 6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26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27" name="object 5"/>
          <p:cNvSpPr txBox="1"/>
          <p:nvPr/>
        </p:nvSpPr>
        <p:spPr>
          <a:xfrm>
            <a:off x="240311" y="267429"/>
            <a:ext cx="6752590" cy="4216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40335" marL="152400" marR="5080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45">
                <a:latin typeface="Trebuchet MS"/>
                <a:cs typeface="Trebuchet MS"/>
              </a:rPr>
              <a:t>But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have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created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randomly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generated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json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ﬁle(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employee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data)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import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it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onto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our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typing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48928" name="object 6"/>
          <p:cNvSpPr txBox="1"/>
          <p:nvPr/>
        </p:nvSpPr>
        <p:spPr>
          <a:xfrm>
            <a:off x="380206" y="1212308"/>
            <a:ext cx="6736715" cy="11226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latin typeface="Trebuchet MS"/>
                <a:cs typeface="Trebuchet MS"/>
              </a:rPr>
              <a:t>mongoimport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--jsonArray</a:t>
            </a:r>
            <a:r>
              <a:rPr dirty="0" sz="1200" spc="-204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--db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test</a:t>
            </a:r>
            <a:r>
              <a:rPr dirty="0" sz="1200" spc="-20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--collection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employee_data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&lt;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C:\mongoJson\employee_data.json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import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Employee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json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document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referred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path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given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“employee_data”</a:t>
            </a:r>
            <a:r>
              <a:rPr dirty="0" sz="1200" spc="-114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database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65">
                <a:latin typeface="Trebuchet MS"/>
                <a:cs typeface="Trebuchet MS"/>
              </a:rPr>
              <a:t>“test”.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097358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5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9"/>
            </a:xfrm>
            <a:prstGeom prst="rect"/>
          </p:spPr>
        </p:pic>
        <p:pic>
          <p:nvPicPr>
            <p:cNvPr id="2097360" name="object 4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1343025" y="1590675"/>
              <a:ext cx="6457949" cy="1962149"/>
            </a:xfrm>
            <a:prstGeom prst="rect"/>
          </p:spPr>
        </p:pic>
        <p:pic>
          <p:nvPicPr>
            <p:cNvPr id="2097361" name="object 5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62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29" name="object 4"/>
            <p:cNvSpPr/>
            <p:nvPr/>
          </p:nvSpPr>
          <p:spPr>
            <a:xfrm>
              <a:off x="0" y="202405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930" name="object 5"/>
          <p:cNvSpPr txBox="1"/>
          <p:nvPr/>
        </p:nvSpPr>
        <p:spPr>
          <a:xfrm>
            <a:off x="240311" y="267429"/>
            <a:ext cx="6998970" cy="133604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indent="-140335" marL="152400" marR="20955">
              <a:lnSpc>
                <a:spcPct val="108300"/>
              </a:lnSpc>
              <a:spcBef>
                <a:spcPts val="100"/>
              </a:spcBef>
              <a:buClr>
                <a:srgbClr val="22366A"/>
              </a:buClr>
              <a:buSzPct val="141666"/>
              <a:buFont typeface="Lucida Sans Unicode"/>
              <a:buChar char="▪"/>
              <a:tabLst>
                <a:tab algn="l" pos="153035"/>
              </a:tabLst>
            </a:pPr>
            <a:r>
              <a:rPr dirty="0" sz="1200" spc="65">
                <a:latin typeface="Trebuchet MS"/>
                <a:cs typeface="Trebuchet MS"/>
              </a:rPr>
              <a:t>Now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ensure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imported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type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“show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collections”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shell.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methods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like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count(),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ﬁnd(),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ﬁndOne()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some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very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basic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queries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document.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52400" marR="5080">
              <a:lnSpc>
                <a:spcPct val="100000"/>
              </a:lnSpc>
            </a:pP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every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document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ﬁeld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called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was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data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imported.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reason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85">
                <a:latin typeface="Trebuchet MS"/>
                <a:cs typeface="Trebuchet MS"/>
              </a:rPr>
              <a:t>MongoDB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provides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default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(if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provided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explicitly)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which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is </a:t>
            </a:r>
            <a:r>
              <a:rPr dirty="0" sz="1200" spc="3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a </a:t>
            </a:r>
            <a:r>
              <a:rPr dirty="0" sz="1200" spc="-30">
                <a:latin typeface="Trebuchet MS"/>
                <a:cs typeface="Trebuchet MS"/>
              </a:rPr>
              <a:t>12 </a:t>
            </a:r>
            <a:r>
              <a:rPr dirty="0" sz="1200" spc="20">
                <a:latin typeface="Trebuchet MS"/>
                <a:cs typeface="Trebuchet MS"/>
              </a:rPr>
              <a:t>byte hexadecimal </a:t>
            </a:r>
            <a:r>
              <a:rPr dirty="0" sz="1200" spc="30">
                <a:latin typeface="Trebuchet MS"/>
                <a:cs typeface="Trebuchet MS"/>
              </a:rPr>
              <a:t>number </a:t>
            </a:r>
            <a:r>
              <a:rPr dirty="0" sz="1200" spc="20">
                <a:latin typeface="Trebuchet MS"/>
                <a:cs typeface="Trebuchet MS"/>
              </a:rPr>
              <a:t>which </a:t>
            </a:r>
            <a:r>
              <a:rPr dirty="0" sz="1200" spc="60">
                <a:latin typeface="Trebuchet MS"/>
                <a:cs typeface="Trebuchet MS"/>
              </a:rPr>
              <a:t>assures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40">
                <a:latin typeface="Trebuchet MS"/>
                <a:cs typeface="Trebuchet MS"/>
              </a:rPr>
              <a:t>uniqueness </a:t>
            </a:r>
            <a:r>
              <a:rPr dirty="0" sz="1200" spc="20">
                <a:latin typeface="Trebuchet MS"/>
                <a:cs typeface="Trebuchet MS"/>
              </a:rPr>
              <a:t>of every </a:t>
            </a:r>
            <a:r>
              <a:rPr dirty="0" sz="1200" spc="5">
                <a:latin typeface="Trebuchet MS"/>
                <a:cs typeface="Trebuchet MS"/>
              </a:rPr>
              <a:t>document. </a:t>
            </a:r>
            <a:r>
              <a:rPr dirty="0" sz="1200" spc="10">
                <a:latin typeface="Trebuchet MS"/>
                <a:cs typeface="Trebuchet MS"/>
              </a:rPr>
              <a:t>You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15">
                <a:latin typeface="Trebuchet MS"/>
                <a:cs typeface="Trebuchet MS"/>
              </a:rPr>
              <a:t>even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change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ﬁeld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recommended.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0" name="object 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97363" name="object 7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2323425" y="2284992"/>
              <a:ext cx="4497149" cy="2363274"/>
            </a:xfrm>
            <a:prstGeom prst="rect"/>
          </p:spPr>
        </p:pic>
        <p:pic>
          <p:nvPicPr>
            <p:cNvPr id="2097364" name="object 8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/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65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31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66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932" name="object 6"/>
          <p:cNvSpPr txBox="1"/>
          <p:nvPr/>
        </p:nvSpPr>
        <p:spPr>
          <a:xfrm>
            <a:off x="234750" y="267622"/>
            <a:ext cx="8140065" cy="1715770"/>
          </a:xfrm>
          <a:prstGeom prst="rect"/>
        </p:spPr>
        <p:txBody>
          <a:bodyPr bIns="0" lIns="0" rIns="0" rtlCol="0" tIns="9525" vert="horz" wrap="square">
            <a:spAutoFit/>
          </a:bodyPr>
          <a:p>
            <a:pPr indent="-260350" marL="272415" marR="10795">
              <a:lnSpc>
                <a:spcPct val="101699"/>
              </a:lnSpc>
              <a:spcBef>
                <a:spcPts val="75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5">
                <a:latin typeface="Trebuchet MS"/>
                <a:cs typeface="Trebuchet MS"/>
              </a:rPr>
              <a:t>Indexing: </a:t>
            </a:r>
            <a:r>
              <a:rPr dirty="0" sz="1200" spc="10">
                <a:latin typeface="Trebuchet MS"/>
                <a:cs typeface="Trebuchet MS"/>
              </a:rPr>
              <a:t>You </a:t>
            </a:r>
            <a:r>
              <a:rPr dirty="0" sz="1200" spc="35">
                <a:latin typeface="Trebuchet MS"/>
                <a:cs typeface="Trebuchet MS"/>
              </a:rPr>
              <a:t>can </a:t>
            </a:r>
            <a:r>
              <a:rPr dirty="0" sz="1200" spc="40">
                <a:latin typeface="Trebuchet MS"/>
                <a:cs typeface="Trebuchet MS"/>
              </a:rPr>
              <a:t>also </a:t>
            </a:r>
            <a:r>
              <a:rPr dirty="0" sz="1200" spc="55">
                <a:latin typeface="Trebuchet MS"/>
                <a:cs typeface="Trebuchet MS"/>
              </a:rPr>
              <a:t>use </a:t>
            </a:r>
            <a:r>
              <a:rPr dirty="0" sz="1200" spc="25">
                <a:latin typeface="Trebuchet MS"/>
                <a:cs typeface="Trebuchet MS"/>
              </a:rPr>
              <a:t>indexing </a:t>
            </a:r>
            <a:r>
              <a:rPr dirty="0" sz="1200" spc="-10">
                <a:latin typeface="Trebuchet MS"/>
                <a:cs typeface="Trebuchet MS"/>
              </a:rPr>
              <a:t>if </a:t>
            </a:r>
            <a:r>
              <a:rPr dirty="0" sz="1200" spc="25">
                <a:latin typeface="Trebuchet MS"/>
                <a:cs typeface="Trebuchet MS"/>
              </a:rPr>
              <a:t>your </a:t>
            </a:r>
            <a:r>
              <a:rPr dirty="0" sz="1200" spc="30">
                <a:latin typeface="Trebuchet MS"/>
                <a:cs typeface="Trebuchet MS"/>
              </a:rPr>
              <a:t>query </a:t>
            </a:r>
            <a:r>
              <a:rPr dirty="0" sz="1200" spc="25">
                <a:latin typeface="Trebuchet MS"/>
                <a:cs typeface="Trebuchet MS"/>
              </a:rPr>
              <a:t>returns </a:t>
            </a:r>
            <a:r>
              <a:rPr dirty="0" sz="1200" spc="20">
                <a:latin typeface="Trebuchet MS"/>
                <a:cs typeface="Trebuchet MS"/>
              </a:rPr>
              <a:t>more than </a:t>
            </a:r>
            <a:r>
              <a:rPr dirty="0" sz="1200" spc="25">
                <a:latin typeface="Trebuchet MS"/>
                <a:cs typeface="Trebuchet MS"/>
              </a:rPr>
              <a:t>one </a:t>
            </a:r>
            <a:r>
              <a:rPr dirty="0" sz="1200" spc="5">
                <a:latin typeface="Trebuchet MS"/>
                <a:cs typeface="Trebuchet MS"/>
              </a:rPr>
              <a:t>document. </a:t>
            </a:r>
            <a:r>
              <a:rPr dirty="0" sz="1200" spc="30">
                <a:latin typeface="Trebuchet MS"/>
                <a:cs typeface="Trebuchet MS"/>
              </a:rPr>
              <a:t>For </a:t>
            </a:r>
            <a:r>
              <a:rPr dirty="0" sz="1200" spc="-5">
                <a:latin typeface="Trebuchet MS"/>
                <a:cs typeface="Trebuchet MS"/>
              </a:rPr>
              <a:t>example, </a:t>
            </a:r>
            <a:r>
              <a:rPr dirty="0" sz="120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db.employee_data.ﬁnd()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returns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documents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collection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just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want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7th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then,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just</a:t>
            </a:r>
            <a:r>
              <a:rPr dirty="0" sz="1200" spc="-5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do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db.employee_data.ﬁnd()[6]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it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will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return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speciﬁc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document.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[Note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Indexing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starts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from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0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here].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▪"/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▪"/>
            </a:pPr>
            <a:endParaRPr sz="1250">
              <a:latin typeface="Trebuchet MS"/>
              <a:cs typeface="Trebuchet MS"/>
            </a:endParaRPr>
          </a:p>
          <a:p>
            <a:pPr indent="-260350" marL="272415" marR="5080">
              <a:lnSpc>
                <a:spcPct val="101099"/>
              </a:lnSpc>
              <a:spcBef>
                <a:spcPts val="5"/>
              </a:spcBef>
              <a:buSzPct val="116666"/>
              <a:buFont typeface="Arial"/>
              <a:buChar char="▪"/>
              <a:tabLst>
                <a:tab algn="l" pos="271780"/>
                <a:tab algn="l" pos="273050"/>
              </a:tabLst>
            </a:pPr>
            <a:r>
              <a:rPr b="1" dirty="0" sz="1200" spc="-5">
                <a:latin typeface="Trebuchet MS"/>
                <a:cs typeface="Trebuchet MS"/>
              </a:rPr>
              <a:t>Projections: </a:t>
            </a:r>
            <a:r>
              <a:rPr dirty="0" sz="1200" spc="-15">
                <a:latin typeface="Trebuchet MS"/>
                <a:cs typeface="Trebuchet MS"/>
              </a:rPr>
              <a:t>Let’s </a:t>
            </a:r>
            <a:r>
              <a:rPr dirty="0" sz="1200" spc="60">
                <a:latin typeface="Trebuchet MS"/>
                <a:cs typeface="Trebuchet MS"/>
              </a:rPr>
              <a:t>say </a:t>
            </a:r>
            <a:r>
              <a:rPr dirty="0" sz="1200" spc="15">
                <a:latin typeface="Trebuchet MS"/>
                <a:cs typeface="Trebuchet MS"/>
              </a:rPr>
              <a:t>for </a:t>
            </a:r>
            <a:r>
              <a:rPr dirty="0" sz="1200" spc="30">
                <a:latin typeface="Trebuchet MS"/>
                <a:cs typeface="Trebuchet MS"/>
              </a:rPr>
              <a:t>a query </a:t>
            </a:r>
            <a:r>
              <a:rPr dirty="0" sz="1200" spc="35">
                <a:latin typeface="Trebuchet MS"/>
                <a:cs typeface="Trebuchet MS"/>
              </a:rPr>
              <a:t>you </a:t>
            </a:r>
            <a:r>
              <a:rPr dirty="0" sz="1200" spc="10">
                <a:latin typeface="Trebuchet MS"/>
                <a:cs typeface="Trebuchet MS"/>
              </a:rPr>
              <a:t>want </a:t>
            </a:r>
            <a:r>
              <a:rPr dirty="0" sz="1200" spc="20">
                <a:latin typeface="Trebuchet MS"/>
                <a:cs typeface="Trebuchet MS"/>
              </a:rPr>
              <a:t>only </a:t>
            </a:r>
            <a:r>
              <a:rPr dirty="0" sz="1200" spc="55">
                <a:latin typeface="Trebuchet MS"/>
                <a:cs typeface="Trebuchet MS"/>
              </a:rPr>
              <a:t>some </a:t>
            </a:r>
            <a:r>
              <a:rPr dirty="0" sz="1200" spc="45">
                <a:latin typeface="Trebuchet MS"/>
                <a:cs typeface="Trebuchet MS"/>
              </a:rPr>
              <a:t>speciﬁc </a:t>
            </a:r>
            <a:r>
              <a:rPr dirty="0" sz="1200" spc="15">
                <a:latin typeface="Trebuchet MS"/>
                <a:cs typeface="Trebuchet MS"/>
              </a:rPr>
              <a:t>details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10">
                <a:latin typeface="Trebuchet MS"/>
                <a:cs typeface="Trebuchet MS"/>
              </a:rPr>
              <a:t>not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whole </a:t>
            </a:r>
            <a:r>
              <a:rPr dirty="0" sz="1200" spc="35">
                <a:latin typeface="Trebuchet MS"/>
                <a:cs typeface="Trebuchet MS"/>
              </a:rPr>
              <a:t>set </a:t>
            </a:r>
            <a:r>
              <a:rPr dirty="0" sz="1200" spc="20">
                <a:latin typeface="Trebuchet MS"/>
                <a:cs typeface="Trebuchet MS"/>
              </a:rPr>
              <a:t>of </a:t>
            </a:r>
            <a:r>
              <a:rPr dirty="0" sz="1200">
                <a:latin typeface="Trebuchet MS"/>
                <a:cs typeface="Trebuchet MS"/>
              </a:rPr>
              <a:t>detail </a:t>
            </a:r>
            <a:r>
              <a:rPr dirty="0" sz="1200" spc="-5">
                <a:latin typeface="Trebuchet MS"/>
                <a:cs typeface="Trebuchet MS"/>
              </a:rPr>
              <a:t>in </a:t>
            </a:r>
            <a:r>
              <a:rPr dirty="0" sz="1200" spc="15">
                <a:latin typeface="Trebuchet MS"/>
                <a:cs typeface="Trebuchet MS"/>
              </a:rPr>
              <a:t>the </a:t>
            </a:r>
            <a:r>
              <a:rPr dirty="0" sz="1200" spc="2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document.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You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use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projections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for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this.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After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query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object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just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ﬁelds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45">
                <a:latin typeface="Trebuchet MS"/>
                <a:cs typeface="Trebuchet MS"/>
              </a:rPr>
              <a:t>1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others </a:t>
            </a:r>
            <a:r>
              <a:rPr dirty="0" sz="1200" spc="3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would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assumed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as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5">
                <a:latin typeface="Trebuchet MS"/>
                <a:cs typeface="Trebuchet MS"/>
              </a:rPr>
              <a:t>0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automatically.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45">
                <a:latin typeface="Trebuchet MS"/>
                <a:cs typeface="Trebuchet MS"/>
              </a:rPr>
              <a:t>But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remember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ﬁeld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always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assumed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be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45">
                <a:latin typeface="Trebuchet MS"/>
                <a:cs typeface="Trebuchet MS"/>
              </a:rPr>
              <a:t>1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implicitly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 </a:t>
            </a:r>
            <a:r>
              <a:rPr dirty="0" sz="1200" spc="-35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25">
                <a:latin typeface="Trebuchet MS"/>
                <a:cs typeface="Trebuchet MS"/>
              </a:rPr>
              <a:t>don’t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want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5">
                <a:latin typeface="Trebuchet MS"/>
                <a:cs typeface="Trebuchet MS"/>
              </a:rPr>
              <a:t>see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0">
                <a:latin typeface="Trebuchet MS"/>
                <a:cs typeface="Trebuchet MS"/>
              </a:rPr>
              <a:t>ugly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looking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ﬁeld,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you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need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60">
                <a:latin typeface="Trebuchet MS"/>
                <a:cs typeface="Trebuchet MS"/>
              </a:rPr>
              <a:t>say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this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in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your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">
                <a:latin typeface="Trebuchet MS"/>
                <a:cs typeface="Trebuchet MS"/>
              </a:rPr>
              <a:t>projection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by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5">
                <a:latin typeface="Trebuchet MS"/>
                <a:cs typeface="Trebuchet MS"/>
              </a:rPr>
              <a:t>“_id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70">
                <a:latin typeface="Trebuchet MS"/>
                <a:cs typeface="Trebuchet MS"/>
              </a:rPr>
              <a:t>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20">
                <a:latin typeface="Trebuchet MS"/>
                <a:cs typeface="Trebuchet MS"/>
              </a:rPr>
              <a:t>0”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67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33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68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934" name="object 6"/>
          <p:cNvSpPr txBox="1"/>
          <p:nvPr/>
        </p:nvSpPr>
        <p:spPr>
          <a:xfrm>
            <a:off x="208757" y="243239"/>
            <a:ext cx="4966335" cy="186182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1200" spc="20">
                <a:latin typeface="Trebuchet MS"/>
                <a:cs typeface="Trebuchet MS"/>
              </a:rPr>
              <a:t>Queries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60">
                <a:latin typeface="Trebuchet MS"/>
                <a:cs typeface="Trebuchet MS"/>
              </a:rPr>
              <a:t>1.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Find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number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employees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company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“Sunstone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-118745" marL="130810">
              <a:lnSpc>
                <a:spcPct val="100000"/>
              </a:lnSpc>
              <a:buChar char="&gt;"/>
              <a:tabLst>
                <a:tab algn="l" pos="131445"/>
              </a:tabLst>
            </a:pPr>
            <a:r>
              <a:rPr dirty="0" sz="1200">
                <a:latin typeface="Trebuchet MS"/>
                <a:cs typeface="Trebuchet MS"/>
              </a:rPr>
              <a:t>db.employee_data.ﬁnd(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company=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“Sunstone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Eduversity”</a:t>
            </a:r>
            <a:r>
              <a:rPr dirty="0" sz="1200" spc="-10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).count()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45">
                <a:latin typeface="Trebuchet MS"/>
                <a:cs typeface="Trebuchet MS"/>
              </a:rPr>
              <a:t>2.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Show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detail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all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employees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named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“Akshay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Juneja”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rebuchet MS"/>
              <a:cs typeface="Trebuchet MS"/>
            </a:endParaRPr>
          </a:p>
          <a:p>
            <a:pPr indent="-118745" marL="130810">
              <a:lnSpc>
                <a:spcPct val="100000"/>
              </a:lnSpc>
              <a:buChar char="&gt;"/>
              <a:tabLst>
                <a:tab algn="l" pos="131445"/>
              </a:tabLst>
            </a:pPr>
            <a:r>
              <a:rPr dirty="0" sz="1200">
                <a:latin typeface="Trebuchet MS"/>
                <a:cs typeface="Trebuchet MS"/>
              </a:rPr>
              <a:t>db.employee_data.ﬁnd(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name: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“Akshay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Juneja”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3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object 2"/>
          <p:cNvGrpSpPr/>
          <p:nvPr/>
        </p:nvGrpSpPr>
        <p:grpSpPr>
          <a:xfrm>
            <a:off x="-1" y="0"/>
            <a:ext cx="9144000" cy="5143500"/>
            <a:chOff x="-1" y="0"/>
            <a:chExt cx="9144000" cy="5143500"/>
          </a:xfrm>
        </p:grpSpPr>
        <p:pic>
          <p:nvPicPr>
            <p:cNvPr id="2097369" name="object 3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0" y="0"/>
              <a:ext cx="9143989" cy="5143494"/>
            </a:xfrm>
            <a:prstGeom prst="rect"/>
          </p:spPr>
        </p:pic>
        <p:sp>
          <p:nvSpPr>
            <p:cNvPr id="1048935" name="object 4"/>
            <p:cNvSpPr/>
            <p:nvPr/>
          </p:nvSpPr>
          <p:spPr>
            <a:xfrm>
              <a:off x="0" y="315283"/>
              <a:ext cx="135890" cy="344170"/>
            </a:xfrm>
            <a:custGeom>
              <a:avLst/>
              <a:ahLst/>
              <a:rect l="l" t="t" r="r" b="b"/>
              <a:pathLst>
                <a:path w="135890" h="344170">
                  <a:moveTo>
                    <a:pt x="135730" y="344090"/>
                  </a:moveTo>
                  <a:lnTo>
                    <a:pt x="0" y="344090"/>
                  </a:lnTo>
                  <a:lnTo>
                    <a:pt x="0" y="0"/>
                  </a:lnTo>
                  <a:lnTo>
                    <a:pt x="135730" y="0"/>
                  </a:lnTo>
                  <a:lnTo>
                    <a:pt x="135730" y="344090"/>
                  </a:lnTo>
                  <a:close/>
                </a:path>
              </a:pathLst>
            </a:custGeom>
            <a:solidFill>
              <a:srgbClr val="22366A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370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-1" y="0"/>
              <a:ext cx="9144000" cy="5143499"/>
            </a:xfrm>
            <a:prstGeom prst="rect"/>
          </p:spPr>
        </p:pic>
      </p:grpSp>
      <p:sp>
        <p:nvSpPr>
          <p:cNvPr id="1048936" name="object 6"/>
          <p:cNvSpPr txBox="1"/>
          <p:nvPr/>
        </p:nvSpPr>
        <p:spPr>
          <a:xfrm>
            <a:off x="208757" y="243239"/>
            <a:ext cx="8130540" cy="14960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Trebuchet MS"/>
                <a:cs typeface="Trebuchet MS"/>
              </a:rPr>
              <a:t>3.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80">
                <a:latin typeface="Trebuchet MS"/>
                <a:cs typeface="Trebuchet MS"/>
              </a:rPr>
              <a:t>Show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age,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gender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-15">
                <a:latin typeface="Trebuchet MS"/>
                <a:cs typeface="Trebuchet MS"/>
              </a:rPr>
              <a:t>email,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but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not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55">
                <a:latin typeface="Trebuchet MS"/>
                <a:cs typeface="Trebuchet MS"/>
              </a:rPr>
              <a:t>“_id”</a:t>
            </a:r>
            <a:r>
              <a:rPr dirty="0" sz="1200" spc="-10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employee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“Akshay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75">
                <a:latin typeface="Trebuchet MS"/>
                <a:cs typeface="Trebuchet MS"/>
              </a:rPr>
              <a:t>Juneja”. </a:t>
            </a:r>
            <a:r>
              <a:rPr dirty="0" sz="1200" spc="55">
                <a:latin typeface="Trebuchet MS"/>
                <a:cs typeface="Trebuchet MS"/>
              </a:rPr>
              <a:t>(Assume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>
                <a:latin typeface="Trebuchet MS"/>
                <a:cs typeface="Trebuchet MS"/>
              </a:rPr>
              <a:t>that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there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is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only </a:t>
            </a:r>
            <a:r>
              <a:rPr dirty="0" sz="1200" spc="-34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one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employee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named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65">
                <a:latin typeface="Trebuchet MS"/>
                <a:cs typeface="Trebuchet MS"/>
              </a:rPr>
              <a:t>Akshay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Juneja).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70">
                <a:latin typeface="Trebuchet MS"/>
                <a:cs typeface="Trebuchet MS"/>
              </a:rPr>
              <a:t>Usage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0">
                <a:latin typeface="Trebuchet MS"/>
                <a:cs typeface="Trebuchet MS"/>
              </a:rPr>
              <a:t>Projections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indent="-118745" marL="130810">
              <a:lnSpc>
                <a:spcPct val="100000"/>
              </a:lnSpc>
              <a:spcBef>
                <a:spcPts val="1255"/>
              </a:spcBef>
              <a:buChar char="&gt;"/>
              <a:tabLst>
                <a:tab algn="l" pos="131445"/>
              </a:tabLst>
            </a:pPr>
            <a:r>
              <a:rPr dirty="0" sz="1200">
                <a:latin typeface="Trebuchet MS"/>
                <a:cs typeface="Trebuchet MS"/>
              </a:rPr>
              <a:t>db.employee_data.ﬁnd(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name: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“Akshay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Juneja”</a:t>
            </a:r>
            <a:r>
              <a:rPr dirty="0" sz="1200" spc="-95">
                <a:latin typeface="Trebuchet MS"/>
                <a:cs typeface="Trebuchet MS"/>
              </a:rPr>
              <a:t> </a:t>
            </a:r>
            <a:r>
              <a:rPr dirty="0" sz="1200" spc="-100">
                <a:latin typeface="Trebuchet MS"/>
                <a:cs typeface="Trebuchet MS"/>
              </a:rPr>
              <a:t>},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{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_id:0,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50">
                <a:latin typeface="Trebuchet MS"/>
                <a:cs typeface="Trebuchet MS"/>
              </a:rPr>
              <a:t>age:1,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-30">
                <a:latin typeface="Trebuchet MS"/>
                <a:cs typeface="Trebuchet MS"/>
              </a:rPr>
              <a:t>gender:1,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email:1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5">
                <a:latin typeface="Trebuchet MS"/>
                <a:cs typeface="Trebuchet MS"/>
              </a:rPr>
              <a:t>}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70">
                <a:latin typeface="Trebuchet MS"/>
                <a:cs typeface="Trebuchet MS"/>
              </a:rPr>
              <a:t>)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45">
                <a:latin typeface="Trebuchet MS"/>
                <a:cs typeface="Trebuchet MS"/>
              </a:rPr>
              <a:t>We</a:t>
            </a:r>
            <a:r>
              <a:rPr dirty="0" sz="1200" spc="-9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can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40">
                <a:latin typeface="Trebuchet MS"/>
                <a:cs typeface="Trebuchet MS"/>
              </a:rPr>
              <a:t>also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store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the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output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of</a:t>
            </a:r>
            <a:r>
              <a:rPr dirty="0" sz="1200" spc="-80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queries</a:t>
            </a:r>
            <a:r>
              <a:rPr dirty="0" sz="1200" spc="-65">
                <a:latin typeface="Trebuchet MS"/>
                <a:cs typeface="Trebuchet MS"/>
              </a:rPr>
              <a:t> </a:t>
            </a:r>
            <a:r>
              <a:rPr dirty="0" sz="1200" spc="-10">
                <a:latin typeface="Trebuchet MS"/>
                <a:cs typeface="Trebuchet MS"/>
              </a:rPr>
              <a:t>into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variables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35">
                <a:latin typeface="Trebuchet MS"/>
                <a:cs typeface="Trebuchet MS"/>
              </a:rPr>
              <a:t>and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then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30">
                <a:latin typeface="Trebuchet MS"/>
                <a:cs typeface="Trebuchet MS"/>
              </a:rPr>
              <a:t>make</a:t>
            </a:r>
            <a:r>
              <a:rPr dirty="0" sz="1200" spc="-70">
                <a:latin typeface="Trebuchet MS"/>
                <a:cs typeface="Trebuchet MS"/>
              </a:rPr>
              <a:t> </a:t>
            </a:r>
            <a:r>
              <a:rPr dirty="0" sz="1200" spc="15">
                <a:latin typeface="Trebuchet MS"/>
                <a:cs typeface="Trebuchet MS"/>
              </a:rPr>
              <a:t>interesting</a:t>
            </a:r>
            <a:r>
              <a:rPr dirty="0" sz="1200" spc="-85">
                <a:latin typeface="Trebuchet MS"/>
                <a:cs typeface="Trebuchet MS"/>
              </a:rPr>
              <a:t> </a:t>
            </a:r>
            <a:r>
              <a:rPr dirty="0" sz="1200" spc="25">
                <a:latin typeface="Trebuchet MS"/>
                <a:cs typeface="Trebuchet MS"/>
              </a:rPr>
              <a:t>queries</a:t>
            </a:r>
            <a:r>
              <a:rPr dirty="0" sz="1200" spc="-75">
                <a:latin typeface="Trebuchet MS"/>
                <a:cs typeface="Trebuchet MS"/>
              </a:rPr>
              <a:t> </a:t>
            </a:r>
            <a:r>
              <a:rPr dirty="0" sz="1200" spc="5">
                <a:latin typeface="Trebuchet MS"/>
                <a:cs typeface="Trebuchet MS"/>
              </a:rPr>
              <a:t>with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20">
                <a:latin typeface="Trebuchet MS"/>
                <a:cs typeface="Trebuchet MS"/>
              </a:rPr>
              <a:t>them</a:t>
            </a:r>
            <a:r>
              <a:rPr dirty="0" sz="1200" spc="-60">
                <a:latin typeface="Trebuchet MS"/>
                <a:cs typeface="Trebuchet MS"/>
              </a:rPr>
              <a:t> </a:t>
            </a:r>
            <a:r>
              <a:rPr dirty="0" sz="1200" spc="-40">
                <a:latin typeface="Trebuchet MS"/>
                <a:cs typeface="Trebuchet MS"/>
              </a:rPr>
              <a:t>too.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Module 4_Back End Development Frameworks _ Tools.pptx</dc:title>
  <dc:creator>Thirumal</dc:creator>
  <cp:lastModifiedBy>jeevasakthi s</cp:lastModifiedBy>
  <dcterms:created xsi:type="dcterms:W3CDTF">2023-04-24T19:09:08Z</dcterms:created>
  <dcterms:modified xsi:type="dcterms:W3CDTF">2023-04-26T05:48:58Z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d2fda46767964fe3854d76ca78cd4c1d</vt:lpwstr>
  </property>
</Properties>
</file>